
<file path=[Content_Types].xml><?xml version="1.0" encoding="utf-8"?>
<Types xmlns="http://schemas.openxmlformats.org/package/2006/content-types">
  <Default Extension="jpeg" ContentType="image/jpeg"/>
  <Default Extension="JPG" ContentType="image/.jpg"/>
  <Default Extension="wav" ContentType="audio/x-wav"/>
  <Default Extension="png" ContentType="image/pn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13.fntdata" ContentType="application/x-fontdata"/>
  <Override PartName="/ppt/fonts/font14.fntdata" ContentType="application/x-fontdata"/>
  <Override PartName="/ppt/fonts/font15.fntdata" ContentType="application/x-fontdata"/>
  <Override PartName="/ppt/fonts/font16.fntdata" ContentType="application/x-fontdata"/>
  <Override PartName="/ppt/fonts/font17.fntdata" ContentType="application/x-fontdata"/>
  <Override PartName="/ppt/fonts/font18.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5"/>
  </p:notesMasterIdLst>
  <p:handoutMasterIdLst>
    <p:handoutMasterId r:id="rId115"/>
  </p:handoutMasterIdLst>
  <p:sldIdLst>
    <p:sldId id="435" r:id="rId3"/>
    <p:sldId id="1028" r:id="rId4"/>
    <p:sldId id="1224" r:id="rId6"/>
    <p:sldId id="1029" r:id="rId7"/>
    <p:sldId id="1033" r:id="rId8"/>
    <p:sldId id="1032" r:id="rId9"/>
    <p:sldId id="1030" r:id="rId10"/>
    <p:sldId id="1225" r:id="rId11"/>
    <p:sldId id="1034" r:id="rId12"/>
    <p:sldId id="1035" r:id="rId13"/>
    <p:sldId id="1037" r:id="rId14"/>
    <p:sldId id="1036" r:id="rId15"/>
    <p:sldId id="1041" r:id="rId16"/>
    <p:sldId id="1038" r:id="rId17"/>
    <p:sldId id="1039" r:id="rId18"/>
    <p:sldId id="1040" r:id="rId19"/>
    <p:sldId id="1407" r:id="rId20"/>
    <p:sldId id="1043" r:id="rId21"/>
    <p:sldId id="1227" r:id="rId22"/>
    <p:sldId id="1045" r:id="rId23"/>
    <p:sldId id="1047" r:id="rId24"/>
    <p:sldId id="1048" r:id="rId25"/>
    <p:sldId id="1049" r:id="rId26"/>
    <p:sldId id="1050" r:id="rId27"/>
    <p:sldId id="1051" r:id="rId28"/>
    <p:sldId id="1226" r:id="rId29"/>
    <p:sldId id="1052" r:id="rId30"/>
    <p:sldId id="1056" r:id="rId31"/>
    <p:sldId id="1057" r:id="rId32"/>
    <p:sldId id="1060" r:id="rId33"/>
    <p:sldId id="1058" r:id="rId34"/>
    <p:sldId id="1061" r:id="rId35"/>
    <p:sldId id="1062" r:id="rId36"/>
    <p:sldId id="1063" r:id="rId37"/>
    <p:sldId id="1064" r:id="rId38"/>
    <p:sldId id="1065" r:id="rId39"/>
    <p:sldId id="1232" r:id="rId40"/>
    <p:sldId id="1233" r:id="rId41"/>
    <p:sldId id="1234" r:id="rId42"/>
    <p:sldId id="1235" r:id="rId43"/>
    <p:sldId id="1236" r:id="rId44"/>
    <p:sldId id="1237" r:id="rId45"/>
    <p:sldId id="1238" r:id="rId46"/>
    <p:sldId id="1239" r:id="rId47"/>
    <p:sldId id="1066" r:id="rId48"/>
    <p:sldId id="1067" r:id="rId49"/>
    <p:sldId id="1068" r:id="rId50"/>
    <p:sldId id="1069" r:id="rId51"/>
    <p:sldId id="1070" r:id="rId52"/>
    <p:sldId id="1071" r:id="rId53"/>
    <p:sldId id="1072" r:id="rId54"/>
    <p:sldId id="1073" r:id="rId55"/>
    <p:sldId id="1074" r:id="rId56"/>
    <p:sldId id="1075" r:id="rId57"/>
    <p:sldId id="1076" r:id="rId58"/>
    <p:sldId id="1077" r:id="rId59"/>
    <p:sldId id="1078" r:id="rId60"/>
    <p:sldId id="1079" r:id="rId61"/>
    <p:sldId id="1080" r:id="rId62"/>
    <p:sldId id="1082" r:id="rId63"/>
    <p:sldId id="1083" r:id="rId64"/>
    <p:sldId id="1084" r:id="rId65"/>
    <p:sldId id="1085" r:id="rId66"/>
    <p:sldId id="1086" r:id="rId67"/>
    <p:sldId id="1087" r:id="rId68"/>
    <p:sldId id="1088" r:id="rId69"/>
    <p:sldId id="1229" r:id="rId70"/>
    <p:sldId id="1089" r:id="rId71"/>
    <p:sldId id="1090" r:id="rId72"/>
    <p:sldId id="1091" r:id="rId73"/>
    <p:sldId id="1092" r:id="rId74"/>
    <p:sldId id="1093" r:id="rId75"/>
    <p:sldId id="1094" r:id="rId76"/>
    <p:sldId id="1101" r:id="rId77"/>
    <p:sldId id="1102" r:id="rId78"/>
    <p:sldId id="1231" r:id="rId79"/>
    <p:sldId id="1103" r:id="rId80"/>
    <p:sldId id="1104" r:id="rId81"/>
    <p:sldId id="1105" r:id="rId82"/>
    <p:sldId id="1106" r:id="rId83"/>
    <p:sldId id="1107" r:id="rId84"/>
    <p:sldId id="1108" r:id="rId85"/>
    <p:sldId id="1240" r:id="rId86"/>
    <p:sldId id="1112" r:id="rId87"/>
    <p:sldId id="1113" r:id="rId88"/>
    <p:sldId id="1114" r:id="rId89"/>
    <p:sldId id="1115" r:id="rId90"/>
    <p:sldId id="1116" r:id="rId91"/>
    <p:sldId id="1117" r:id="rId92"/>
    <p:sldId id="1118" r:id="rId93"/>
    <p:sldId id="1119" r:id="rId94"/>
    <p:sldId id="1120" r:id="rId95"/>
    <p:sldId id="1241" r:id="rId96"/>
    <p:sldId id="1121" r:id="rId97"/>
    <p:sldId id="1377" r:id="rId98"/>
    <p:sldId id="1378" r:id="rId99"/>
    <p:sldId id="1379" r:id="rId100"/>
    <p:sldId id="1380" r:id="rId101"/>
    <p:sldId id="1381" r:id="rId102"/>
    <p:sldId id="1382" r:id="rId103"/>
    <p:sldId id="1383" r:id="rId104"/>
    <p:sldId id="1384" r:id="rId105"/>
    <p:sldId id="1385" r:id="rId106"/>
    <p:sldId id="1386" r:id="rId107"/>
    <p:sldId id="1387" r:id="rId108"/>
    <p:sldId id="1388" r:id="rId109"/>
    <p:sldId id="1399" r:id="rId110"/>
    <p:sldId id="1400" r:id="rId111"/>
    <p:sldId id="1403" r:id="rId112"/>
    <p:sldId id="1122" r:id="rId113"/>
    <p:sldId id="309" r:id="rId114"/>
  </p:sldIdLst>
  <p:sldSz cx="9144000" cy="6858000" type="screen4x3"/>
  <p:notesSz cx="6858000" cy="9144000"/>
  <p:embeddedFontLst>
    <p:embeddedFont>
      <p:font typeface="Calibri" panose="020F0502020204030204" pitchFamily="34" charset="0"/>
      <p:regular r:id="rId119"/>
      <p:bold r:id="rId120"/>
      <p:italic r:id="rId121"/>
      <p:boldItalic r:id="rId122"/>
    </p:embeddedFont>
    <p:embeddedFont>
      <p:font typeface="Impact" panose="020B0806030902050204" pitchFamily="34" charset="0"/>
      <p:regular r:id="rId123"/>
    </p:embeddedFont>
    <p:embeddedFont>
      <p:font typeface="方正姚体" panose="02010601030101010101" charset="-122"/>
      <p:regular r:id="rId124"/>
    </p:embeddedFont>
    <p:embeddedFont>
      <p:font typeface="微软雅黑" panose="020B0503020204020204" pitchFamily="34" charset="-122"/>
      <p:regular r:id="rId125"/>
    </p:embeddedFont>
    <p:embeddedFont>
      <p:font typeface="Felix Titling" panose="04060505060202020A04" pitchFamily="82" charset="0"/>
      <p:regular r:id="rId126"/>
    </p:embeddedFont>
    <p:embeddedFont>
      <p:font typeface="Latha" panose="020B0604020202020204" pitchFamily="34" charset="0"/>
      <p:regular r:id="rId127"/>
      <p:bold r:id="rId128"/>
    </p:embeddedFont>
    <p:embeddedFont>
      <p:font typeface="FrankRuehl" panose="020E0503060101010101" pitchFamily="34" charset="-79"/>
      <p:regular r:id="rId129"/>
    </p:embeddedFont>
    <p:embeddedFont>
      <p:font typeface="Arial Unicode MS" panose="020B0604020202020204" charset="-122"/>
      <p:regular r:id="rId130"/>
    </p:embeddedFont>
    <p:embeddedFont>
      <p:font typeface="Arial Narrow" panose="020B0606020202030204" pitchFamily="34" charset="0"/>
      <p:regular r:id="rId131"/>
      <p:bold r:id="rId132"/>
      <p:italic r:id="rId133"/>
      <p:boldItalic r:id="rId134"/>
    </p:embeddedFont>
    <p:embeddedFont>
      <p:font typeface="黑体" panose="02010609060101010101" pitchFamily="49" charset="-122"/>
      <p:regular r:id="rId135"/>
    </p:embeddedFont>
    <p:embeddedFont>
      <p:font typeface="MS UI Gothic" panose="020B0600070205080204" charset="-128"/>
      <p:regular r:id="rId136"/>
    </p:embeddedFont>
  </p:embeddedFontLst>
  <p:defaultTextStyle>
    <a:defPPr>
      <a:defRPr lang="zh-CN"/>
    </a:defPPr>
    <a:lvl1pPr marL="0" lvl="0" indent="0" algn="l" defTabSz="1028700" rtl="0" eaLnBrk="1" fontAlgn="base" latinLnBrk="0" hangingPunct="1">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1pPr>
    <a:lvl2pPr marL="514350" lvl="1" indent="-57150" algn="l" defTabSz="1028700" rtl="0" eaLnBrk="1" fontAlgn="base" latinLnBrk="0" hangingPunct="1">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2pPr>
    <a:lvl3pPr marL="1028700" lvl="2" indent="-114300" algn="l" defTabSz="1028700" rtl="0" eaLnBrk="1" fontAlgn="base" latinLnBrk="0" hangingPunct="1">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3pPr>
    <a:lvl4pPr marL="1543050" lvl="3" indent="-171450" algn="l" defTabSz="1028700" rtl="0" eaLnBrk="1" fontAlgn="base" latinLnBrk="0" hangingPunct="1">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4pPr>
    <a:lvl5pPr marL="2057400" lvl="4" indent="-228600" algn="l" defTabSz="1028700" rtl="0" eaLnBrk="1" fontAlgn="base" latinLnBrk="0" hangingPunct="1">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5pPr>
    <a:lvl6pPr marL="2286000" lvl="5" indent="-228600" algn="l" defTabSz="1028700" rtl="0" eaLnBrk="1" fontAlgn="base" latinLnBrk="0" hangingPunct="1">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6pPr>
    <a:lvl7pPr marL="2743200" lvl="6" indent="-228600" algn="l" defTabSz="1028700" rtl="0" eaLnBrk="1" fontAlgn="base" latinLnBrk="0" hangingPunct="1">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7pPr>
    <a:lvl8pPr marL="3200400" lvl="7" indent="-228600" algn="l" defTabSz="1028700" rtl="0" eaLnBrk="1" fontAlgn="base" latinLnBrk="0" hangingPunct="1">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8pPr>
    <a:lvl9pPr marL="3657600" lvl="8" indent="-228600" algn="l" defTabSz="1028700" rtl="0" eaLnBrk="1" fontAlgn="base" latinLnBrk="0" hangingPunct="1">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srgbClr val="FF0000"/>
    </p:penClr>
    <p:extLs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34587"/>
    <p:restoredTop sz="86432"/>
  </p:normalViewPr>
  <p:slideViewPr>
    <p:cSldViewPr showGuides="1">
      <p:cViewPr varScale="1">
        <p:scale>
          <a:sx n="76" d="100"/>
          <a:sy n="76" d="100"/>
        </p:scale>
        <p:origin x="1152" y="60"/>
      </p:cViewPr>
      <p:guideLst>
        <p:guide orient="horz" pos="2210"/>
        <p:guide pos="2846"/>
      </p:guideLst>
    </p:cSldViewPr>
  </p:slideViewPr>
  <p:outlineViewPr>
    <p:cViewPr>
      <p:scale>
        <a:sx n="33" d="100"/>
        <a:sy n="33" d="100"/>
      </p:scale>
      <p:origin x="0" y="61116"/>
    </p:cViewPr>
  </p:outlineViewPr>
  <p:notesTextViewPr>
    <p:cViewPr>
      <p:scale>
        <a:sx n="1" d="1"/>
        <a:sy n="1" d="1"/>
      </p:scale>
      <p:origin x="0" y="0"/>
    </p:cViewPr>
  </p:notesTextViewPr>
  <p:gridSpacing cx="45004" cy="45004"/>
</p:viewPr>
</file>

<file path=ppt/_rels/presentation.xml.rels><?xml version="1.0" encoding="UTF-8" standalone="yes"?>
<Relationships xmlns="http://schemas.openxmlformats.org/package/2006/relationships"><Relationship Id="rId99" Type="http://schemas.openxmlformats.org/officeDocument/2006/relationships/slide" Target="slides/slide96.xml"/><Relationship Id="rId98" Type="http://schemas.openxmlformats.org/officeDocument/2006/relationships/slide" Target="slides/slide95.xml"/><Relationship Id="rId97" Type="http://schemas.openxmlformats.org/officeDocument/2006/relationships/slide" Target="slides/slide94.xml"/><Relationship Id="rId96" Type="http://schemas.openxmlformats.org/officeDocument/2006/relationships/slide" Target="slides/slide93.xml"/><Relationship Id="rId95" Type="http://schemas.openxmlformats.org/officeDocument/2006/relationships/slide" Target="slides/slide92.xml"/><Relationship Id="rId94" Type="http://schemas.openxmlformats.org/officeDocument/2006/relationships/slide" Target="slides/slide91.xml"/><Relationship Id="rId93" Type="http://schemas.openxmlformats.org/officeDocument/2006/relationships/slide" Target="slides/slide90.xml"/><Relationship Id="rId92" Type="http://schemas.openxmlformats.org/officeDocument/2006/relationships/slide" Target="slides/slide89.xml"/><Relationship Id="rId91" Type="http://schemas.openxmlformats.org/officeDocument/2006/relationships/slide" Target="slides/slide88.xml"/><Relationship Id="rId90" Type="http://schemas.openxmlformats.org/officeDocument/2006/relationships/slide" Target="slides/slide87.xml"/><Relationship Id="rId9" Type="http://schemas.openxmlformats.org/officeDocument/2006/relationships/slide" Target="slides/slide6.xml"/><Relationship Id="rId89" Type="http://schemas.openxmlformats.org/officeDocument/2006/relationships/slide" Target="slides/slide86.xml"/><Relationship Id="rId88" Type="http://schemas.openxmlformats.org/officeDocument/2006/relationships/slide" Target="slides/slide85.xml"/><Relationship Id="rId87" Type="http://schemas.openxmlformats.org/officeDocument/2006/relationships/slide" Target="slides/slide84.xml"/><Relationship Id="rId86" Type="http://schemas.openxmlformats.org/officeDocument/2006/relationships/slide" Target="slides/slide83.xml"/><Relationship Id="rId85" Type="http://schemas.openxmlformats.org/officeDocument/2006/relationships/slide" Target="slides/slide82.xml"/><Relationship Id="rId84" Type="http://schemas.openxmlformats.org/officeDocument/2006/relationships/slide" Target="slides/slide81.xml"/><Relationship Id="rId83" Type="http://schemas.openxmlformats.org/officeDocument/2006/relationships/slide" Target="slides/slide80.xml"/><Relationship Id="rId82" Type="http://schemas.openxmlformats.org/officeDocument/2006/relationships/slide" Target="slides/slide79.xml"/><Relationship Id="rId81" Type="http://schemas.openxmlformats.org/officeDocument/2006/relationships/slide" Target="slides/slide78.xml"/><Relationship Id="rId80" Type="http://schemas.openxmlformats.org/officeDocument/2006/relationships/slide" Target="slides/slide77.xml"/><Relationship Id="rId8" Type="http://schemas.openxmlformats.org/officeDocument/2006/relationships/slide" Target="slides/slide5.xml"/><Relationship Id="rId79" Type="http://schemas.openxmlformats.org/officeDocument/2006/relationships/slide" Target="slides/slide76.xml"/><Relationship Id="rId78" Type="http://schemas.openxmlformats.org/officeDocument/2006/relationships/slide" Target="slides/slide75.xml"/><Relationship Id="rId77" Type="http://schemas.openxmlformats.org/officeDocument/2006/relationships/slide" Target="slides/slide74.xml"/><Relationship Id="rId76" Type="http://schemas.openxmlformats.org/officeDocument/2006/relationships/slide" Target="slides/slide73.xml"/><Relationship Id="rId75" Type="http://schemas.openxmlformats.org/officeDocument/2006/relationships/slide" Target="slides/slide72.xml"/><Relationship Id="rId74" Type="http://schemas.openxmlformats.org/officeDocument/2006/relationships/slide" Target="slides/slide71.xml"/><Relationship Id="rId73" Type="http://schemas.openxmlformats.org/officeDocument/2006/relationships/slide" Target="slides/slide70.xml"/><Relationship Id="rId72" Type="http://schemas.openxmlformats.org/officeDocument/2006/relationships/slide" Target="slides/slide69.xml"/><Relationship Id="rId71" Type="http://schemas.openxmlformats.org/officeDocument/2006/relationships/slide" Target="slides/slide68.xml"/><Relationship Id="rId70" Type="http://schemas.openxmlformats.org/officeDocument/2006/relationships/slide" Target="slides/slide67.xml"/><Relationship Id="rId7" Type="http://schemas.openxmlformats.org/officeDocument/2006/relationships/slide" Target="slides/slide4.xml"/><Relationship Id="rId69" Type="http://schemas.openxmlformats.org/officeDocument/2006/relationships/slide" Target="slides/slide66.xml"/><Relationship Id="rId68" Type="http://schemas.openxmlformats.org/officeDocument/2006/relationships/slide" Target="slides/slide65.xml"/><Relationship Id="rId67" Type="http://schemas.openxmlformats.org/officeDocument/2006/relationships/slide" Target="slides/slide64.xml"/><Relationship Id="rId66" Type="http://schemas.openxmlformats.org/officeDocument/2006/relationships/slide" Target="slides/slide63.xml"/><Relationship Id="rId65" Type="http://schemas.openxmlformats.org/officeDocument/2006/relationships/slide" Target="slides/slide62.xml"/><Relationship Id="rId64" Type="http://schemas.openxmlformats.org/officeDocument/2006/relationships/slide" Target="slides/slide61.xml"/><Relationship Id="rId63" Type="http://schemas.openxmlformats.org/officeDocument/2006/relationships/slide" Target="slides/slide60.xml"/><Relationship Id="rId62" Type="http://schemas.openxmlformats.org/officeDocument/2006/relationships/slide" Target="slides/slide59.xml"/><Relationship Id="rId61" Type="http://schemas.openxmlformats.org/officeDocument/2006/relationships/slide" Target="slides/slide58.xml"/><Relationship Id="rId60" Type="http://schemas.openxmlformats.org/officeDocument/2006/relationships/slide" Target="slides/slide57.xml"/><Relationship Id="rId6" Type="http://schemas.openxmlformats.org/officeDocument/2006/relationships/slide" Target="slides/slide3.xml"/><Relationship Id="rId59" Type="http://schemas.openxmlformats.org/officeDocument/2006/relationships/slide" Target="slides/slide56.xml"/><Relationship Id="rId58" Type="http://schemas.openxmlformats.org/officeDocument/2006/relationships/slide" Target="slides/slide55.xml"/><Relationship Id="rId57" Type="http://schemas.openxmlformats.org/officeDocument/2006/relationships/slide" Target="slides/slide54.xml"/><Relationship Id="rId56" Type="http://schemas.openxmlformats.org/officeDocument/2006/relationships/slide" Target="slides/slide53.xml"/><Relationship Id="rId55" Type="http://schemas.openxmlformats.org/officeDocument/2006/relationships/slide" Target="slides/slide52.xml"/><Relationship Id="rId54" Type="http://schemas.openxmlformats.org/officeDocument/2006/relationships/slide" Target="slides/slide5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notesMaster" Target="notesMasters/notesMaster1.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slide" Target="slides/slide2.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6" Type="http://schemas.openxmlformats.org/officeDocument/2006/relationships/font" Target="fonts/font18.fntdata"/><Relationship Id="rId135" Type="http://schemas.openxmlformats.org/officeDocument/2006/relationships/font" Target="fonts/font17.fntdata"/><Relationship Id="rId134" Type="http://schemas.openxmlformats.org/officeDocument/2006/relationships/font" Target="fonts/font16.fntdata"/><Relationship Id="rId133" Type="http://schemas.openxmlformats.org/officeDocument/2006/relationships/font" Target="fonts/font15.fntdata"/><Relationship Id="rId132" Type="http://schemas.openxmlformats.org/officeDocument/2006/relationships/font" Target="fonts/font14.fntdata"/><Relationship Id="rId131" Type="http://schemas.openxmlformats.org/officeDocument/2006/relationships/font" Target="fonts/font13.fntdata"/><Relationship Id="rId130" Type="http://schemas.openxmlformats.org/officeDocument/2006/relationships/font" Target="fonts/font12.fntdata"/><Relationship Id="rId13" Type="http://schemas.openxmlformats.org/officeDocument/2006/relationships/slide" Target="slides/slide10.xml"/><Relationship Id="rId129" Type="http://schemas.openxmlformats.org/officeDocument/2006/relationships/font" Target="fonts/font11.fntdata"/><Relationship Id="rId128" Type="http://schemas.openxmlformats.org/officeDocument/2006/relationships/font" Target="fonts/font10.fntdata"/><Relationship Id="rId127" Type="http://schemas.openxmlformats.org/officeDocument/2006/relationships/font" Target="fonts/font9.fntdata"/><Relationship Id="rId126" Type="http://schemas.openxmlformats.org/officeDocument/2006/relationships/font" Target="fonts/font8.fntdata"/><Relationship Id="rId125" Type="http://schemas.openxmlformats.org/officeDocument/2006/relationships/font" Target="fonts/font7.fntdata"/><Relationship Id="rId124" Type="http://schemas.openxmlformats.org/officeDocument/2006/relationships/font" Target="fonts/font6.fntdata"/><Relationship Id="rId123" Type="http://schemas.openxmlformats.org/officeDocument/2006/relationships/font" Target="fonts/font5.fntdata"/><Relationship Id="rId122" Type="http://schemas.openxmlformats.org/officeDocument/2006/relationships/font" Target="fonts/font4.fntdata"/><Relationship Id="rId121" Type="http://schemas.openxmlformats.org/officeDocument/2006/relationships/font" Target="fonts/font3.fntdata"/><Relationship Id="rId120" Type="http://schemas.openxmlformats.org/officeDocument/2006/relationships/font" Target="fonts/font2.fntdata"/><Relationship Id="rId12" Type="http://schemas.openxmlformats.org/officeDocument/2006/relationships/slide" Target="slides/slide9.xml"/><Relationship Id="rId119" Type="http://schemas.openxmlformats.org/officeDocument/2006/relationships/font" Target="fonts/font1.fntdata"/><Relationship Id="rId118" Type="http://schemas.openxmlformats.org/officeDocument/2006/relationships/tableStyles" Target="tableStyles.xml"/><Relationship Id="rId117" Type="http://schemas.openxmlformats.org/officeDocument/2006/relationships/viewProps" Target="viewProps.xml"/><Relationship Id="rId116" Type="http://schemas.openxmlformats.org/officeDocument/2006/relationships/presProps" Target="presProps.xml"/><Relationship Id="rId115" Type="http://schemas.openxmlformats.org/officeDocument/2006/relationships/handoutMaster" Target="handoutMasters/handoutMaster1.xml"/><Relationship Id="rId114" Type="http://schemas.openxmlformats.org/officeDocument/2006/relationships/slide" Target="slides/slide111.xml"/><Relationship Id="rId113" Type="http://schemas.openxmlformats.org/officeDocument/2006/relationships/slide" Target="slides/slide110.xml"/><Relationship Id="rId112" Type="http://schemas.openxmlformats.org/officeDocument/2006/relationships/slide" Target="slides/slide109.xml"/><Relationship Id="rId111" Type="http://schemas.openxmlformats.org/officeDocument/2006/relationships/slide" Target="slides/slide108.xml"/><Relationship Id="rId110" Type="http://schemas.openxmlformats.org/officeDocument/2006/relationships/slide" Target="slides/slide107.xml"/><Relationship Id="rId11" Type="http://schemas.openxmlformats.org/officeDocument/2006/relationships/slide" Target="slides/slide8.xml"/><Relationship Id="rId109" Type="http://schemas.openxmlformats.org/officeDocument/2006/relationships/slide" Target="slides/slide106.xml"/><Relationship Id="rId108" Type="http://schemas.openxmlformats.org/officeDocument/2006/relationships/slide" Target="slides/slide105.xml"/><Relationship Id="rId107" Type="http://schemas.openxmlformats.org/officeDocument/2006/relationships/slide" Target="slides/slide104.xml"/><Relationship Id="rId106" Type="http://schemas.openxmlformats.org/officeDocument/2006/relationships/slide" Target="slides/slide103.xml"/><Relationship Id="rId105" Type="http://schemas.openxmlformats.org/officeDocument/2006/relationships/slide" Target="slides/slide102.xml"/><Relationship Id="rId104" Type="http://schemas.openxmlformats.org/officeDocument/2006/relationships/slide" Target="slides/slide101.xml"/><Relationship Id="rId103" Type="http://schemas.openxmlformats.org/officeDocument/2006/relationships/slide" Target="slides/slide100.xml"/><Relationship Id="rId102" Type="http://schemas.openxmlformats.org/officeDocument/2006/relationships/slide" Target="slides/slide99.xml"/><Relationship Id="rId101" Type="http://schemas.openxmlformats.org/officeDocument/2006/relationships/slide" Target="slides/slide98.xml"/><Relationship Id="rId100" Type="http://schemas.openxmlformats.org/officeDocument/2006/relationships/slide" Target="slides/slide97.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marL="0" marR="0" lvl="0" indent="0" algn="l" defTabSz="1028700" rtl="0" eaLnBrk="1" fontAlgn="base" latinLnBrk="0" hangingPunct="1">
              <a:lnSpc>
                <a:spcPct val="100000"/>
              </a:lnSpc>
              <a:spcBef>
                <a:spcPct val="0"/>
              </a:spcBef>
              <a:spcAft>
                <a:spcPct val="0"/>
              </a:spcAft>
              <a:buClrTx/>
              <a:buSzTx/>
              <a:buFont typeface="Arial" panose="020B0604020202020204" pitchFamily="34" charset="0"/>
              <a:buNone/>
              <a:defRPr/>
            </a:pPr>
            <a:r>
              <a:rPr kumimoji="0" lang="en-US" altLang="zh-CN"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t>Java_Lesson 7_I/O</a:t>
            </a:r>
            <a:endPar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pPr marL="0" marR="0" lvl="0" indent="0" algn="l" defTabSz="10287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灯片编号占位符 4"/>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lstStyle>
            <a:lvl1pPr algn="r">
              <a:defRPr sz="1200" noProof="1" dirty="0">
                <a:cs typeface="+mn-ea"/>
              </a:defRPr>
            </a:lvl1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AB17B1BD-41B3-436C-8D08-031BF4D65219}" type="slidenum">
              <a:rPr kumimoji="0" lang="zh-CN" altLang="en-US" sz="1200" b="0" i="0" u="none" strike="noStrike" kern="1200" cap="none" spc="0" normalizeH="0" baseline="0" noProof="1" dirty="0">
                <a:ln>
                  <a:noFill/>
                </a:ln>
                <a:solidFill>
                  <a:schemeClr val="tx1"/>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 bg1="lt1" tx1="dk1" bg2="lt2" tx2="dk2" accent1="accent1" accent2="accent2" accent3="accent3" accent4="accent4" accent5="accent5" accent6="accent6" hlink="hlink" folHlink="folHlink"/>
  <p:hf ftr="0" dt="0"/>
</p:handoutMaster>
</file>

<file path=ppt/media/>
</file>

<file path=ppt/media/audio1.wav>
</file>

<file path=ppt/media/image1.png>
</file>

<file path=ppt/media/image10.jpeg>
</file>

<file path=ppt/media/image11.jpeg>
</file>

<file path=ppt/media/image12.jpeg>
</file>

<file path=ppt/media/image13.png>
</file>

<file path=ppt/media/image15.jpeg>
</file>

<file path=ppt/media/image16.jpeg>
</file>

<file path=ppt/media/image17.jpeg>
</file>

<file path=ppt/media/image18.jpeg>
</file>

<file path=ppt/media/image2.png>
</file>

<file path=ppt/media/image3.pn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2050" name="页眉占位符 1"/>
          <p:cNvSpPr>
            <a:spLocks noGrp="1"/>
          </p:cNvSpPr>
          <p:nvPr>
            <p:ph type="hdr" sz="quarter"/>
          </p:nvPr>
        </p:nvSpPr>
        <p:spPr>
          <a:xfrm>
            <a:off x="0" y="0"/>
            <a:ext cx="2971800" cy="457200"/>
          </a:xfrm>
          <a:prstGeom prst="rect">
            <a:avLst/>
          </a:prstGeom>
          <a:noFill/>
          <a:ln w="9525">
            <a:noFill/>
            <a:miter/>
          </a:ln>
        </p:spPr>
        <p:txBody>
          <a:bodyPr vert="horz"/>
          <a:lstStyle>
            <a:lvl1pPr>
              <a:defRPr sz="1200" noProof="1"/>
            </a:lvl1pPr>
          </a:lstStyle>
          <a:p>
            <a:pPr marL="0" marR="0" lvl="0" indent="0" algn="l" defTabSz="1028700" rtl="0" eaLnBrk="1" fontAlgn="base" latinLnBrk="0" hangingPunct="1">
              <a:lnSpc>
                <a:spcPct val="100000"/>
              </a:lnSpc>
              <a:spcBef>
                <a:spcPct val="0"/>
              </a:spcBef>
              <a:spcAft>
                <a:spcPct val="0"/>
              </a:spcAft>
              <a:buClrTx/>
              <a:buSzTx/>
              <a:buFont typeface="Arial" panose="020B0604020202020204" pitchFamily="34" charset="0"/>
              <a:buNone/>
              <a:defRPr/>
            </a:pPr>
            <a:r>
              <a:rPr kumimoji="0" lang="en-US" altLang="zh-CN" sz="12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rPr>
              <a:t>Java_Lesson 7_I/O</a:t>
            </a:r>
            <a:endParaRPr kumimoji="0" sz="12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051" name="日期占位符 2"/>
          <p:cNvSpPr>
            <a:spLocks noGrp="1"/>
          </p:cNvSpPr>
          <p:nvPr>
            <p:ph type="dt" idx="1"/>
          </p:nvPr>
        </p:nvSpPr>
        <p:spPr>
          <a:xfrm>
            <a:off x="3884613" y="0"/>
            <a:ext cx="2971800" cy="457200"/>
          </a:xfrm>
          <a:prstGeom prst="rect">
            <a:avLst/>
          </a:prstGeom>
          <a:noFill/>
          <a:ln w="9525">
            <a:noFill/>
            <a:miter/>
          </a:ln>
        </p:spPr>
        <p:txBody>
          <a:bodyPr vert="horz"/>
          <a:lstStyle>
            <a:lvl1pPr algn="r">
              <a:defRPr sz="1200" noProof="1"/>
            </a:lvl1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6628" name="幻灯片图像占位符 3"/>
          <p:cNvSpPr>
            <a:spLocks noGrp="1" noRot="1" noChangeAspect="1"/>
          </p:cNvSpPr>
          <p:nvPr>
            <p:ph type="sldImg"/>
          </p:nvPr>
        </p:nvSpPr>
        <p:spPr>
          <a:xfrm>
            <a:off x="1143000" y="685800"/>
            <a:ext cx="4572000" cy="3429000"/>
          </a:xfrm>
          <a:prstGeom prst="rect">
            <a:avLst/>
          </a:prstGeom>
          <a:noFill/>
          <a:ln w="9525">
            <a:noFill/>
          </a:ln>
        </p:spPr>
      </p:sp>
      <p:sp>
        <p:nvSpPr>
          <p:cNvPr id="2053" name="备注占位符 4"/>
          <p:cNvSpPr>
            <a:spLocks noGrp="1" noRot="1" noChangeAspect="1" noChangeArrowheads="1"/>
          </p:cNvSpPr>
          <p:nvPr/>
        </p:nvSpPr>
        <p:spPr bwMode="auto">
          <a:xfrm>
            <a:off x="685800" y="4343400"/>
            <a:ext cx="54864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sz="1200">
                <a:solidFill>
                  <a:schemeClr val="tx1"/>
                </a:solidFill>
                <a:latin typeface="Arial" panose="020B0604020202020204" pitchFamily="34" charset="0"/>
                <a:ea typeface="宋体" panose="02010600030101010101" pitchFamily="2" charset="-122"/>
              </a:defRPr>
            </a:lvl1pPr>
            <a:lvl2pPr>
              <a:defRPr sz="1200">
                <a:solidFill>
                  <a:schemeClr val="tx1"/>
                </a:solidFill>
                <a:latin typeface="Arial" panose="020B0604020202020204" pitchFamily="34" charset="0"/>
                <a:ea typeface="宋体" panose="02010600030101010101" pitchFamily="2" charset="-122"/>
              </a:defRPr>
            </a:lvl2pPr>
            <a:lvl3pPr>
              <a:defRPr sz="1200">
                <a:solidFill>
                  <a:schemeClr val="tx1"/>
                </a:solidFill>
                <a:latin typeface="Arial" panose="020B0604020202020204" pitchFamily="34" charset="0"/>
                <a:ea typeface="宋体" panose="02010600030101010101" pitchFamily="2" charset="-122"/>
              </a:defRPr>
            </a:lvl3pPr>
            <a:lvl4pPr>
              <a:defRPr sz="1200">
                <a:solidFill>
                  <a:schemeClr val="tx1"/>
                </a:solidFill>
                <a:latin typeface="Arial" panose="020B0604020202020204" pitchFamily="34" charset="0"/>
                <a:ea typeface="宋体" panose="02010600030101010101" pitchFamily="2" charset="-122"/>
              </a:defRPr>
            </a:lvl4pPr>
            <a:lvl5pPr>
              <a:defRPr sz="1200">
                <a:solidFill>
                  <a:schemeClr val="tx1"/>
                </a:solidFill>
                <a:latin typeface="Arial" panose="020B0604020202020204" pitchFamily="34" charset="0"/>
                <a:ea typeface="宋体" panose="02010600030101010101" pitchFamily="2" charset="-122"/>
              </a:defRPr>
            </a:lvl5pPr>
            <a:lvl6pPr marL="457200" fontAlgn="base">
              <a:spcBef>
                <a:spcPct val="0"/>
              </a:spcBef>
              <a:spcAft>
                <a:spcPct val="0"/>
              </a:spcAft>
              <a:defRPr sz="1200">
                <a:solidFill>
                  <a:schemeClr val="tx1"/>
                </a:solidFill>
                <a:latin typeface="Arial" panose="020B0604020202020204" pitchFamily="34" charset="0"/>
                <a:ea typeface="宋体" panose="02010600030101010101" pitchFamily="2" charset="-122"/>
              </a:defRPr>
            </a:lvl6pPr>
            <a:lvl7pPr marL="914400" fontAlgn="base">
              <a:spcBef>
                <a:spcPct val="0"/>
              </a:spcBef>
              <a:spcAft>
                <a:spcPct val="0"/>
              </a:spcAft>
              <a:defRPr sz="1200">
                <a:solidFill>
                  <a:schemeClr val="tx1"/>
                </a:solidFill>
                <a:latin typeface="Arial" panose="020B0604020202020204" pitchFamily="34" charset="0"/>
                <a:ea typeface="宋体" panose="02010600030101010101" pitchFamily="2" charset="-122"/>
              </a:defRPr>
            </a:lvl7pPr>
            <a:lvl8pPr marL="1371600" fontAlgn="base">
              <a:spcBef>
                <a:spcPct val="0"/>
              </a:spcBef>
              <a:spcAft>
                <a:spcPct val="0"/>
              </a:spcAft>
              <a:defRPr sz="1200">
                <a:solidFill>
                  <a:schemeClr val="tx1"/>
                </a:solidFill>
                <a:latin typeface="Arial" panose="020B0604020202020204" pitchFamily="34" charset="0"/>
                <a:ea typeface="宋体" panose="02010600030101010101" pitchFamily="2" charset="-122"/>
              </a:defRPr>
            </a:lvl8pPr>
            <a:lvl9pPr marL="1828800" fontAlgn="base">
              <a:spcBef>
                <a:spcPct val="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zh-CN" altLang="en-US" sz="1200" b="0" i="0" u="none" strike="noStrike" kern="1200" cap="none" spc="0" normalizeH="0" baseline="0" noProof="0" smtClean="0">
                <a:ln>
                  <a:noFill/>
                </a:ln>
                <a:solidFill>
                  <a:schemeClr val="tx1"/>
                </a:solidFill>
                <a:effectLst/>
                <a:uLnTx/>
                <a:uFillTx/>
                <a:latin typeface="Arial" panose="020B0604020202020204" pitchFamily="34" charset="0"/>
                <a:ea typeface="宋体" panose="02010600030101010101" pitchFamily="2" charset="-122"/>
                <a:cs typeface="+mn-cs"/>
                <a:sym typeface="+mn-ea"/>
              </a:rPr>
              <a:t>单击此处编辑母版文本样式</a:t>
            </a:r>
            <a:endParaRPr kumimoji="0" lang="zh-CN" altLang="en-US" sz="1200" b="0" i="0" u="none" strike="noStrike" kern="1200" cap="none" spc="0" normalizeH="0" baseline="0" noProof="0" smtClean="0">
              <a:ln>
                <a:noFill/>
              </a:ln>
              <a:solidFill>
                <a:schemeClr val="tx1"/>
              </a:solidFill>
              <a:effectLst/>
              <a:uLnTx/>
              <a:uFillTx/>
              <a:latin typeface="Arial" panose="020B0604020202020204" pitchFamily="34" charset="0"/>
              <a:ea typeface="宋体" panose="02010600030101010101" pitchFamily="2" charset="-122"/>
              <a:cs typeface="+mn-cs"/>
              <a:sym typeface="+mn-ea"/>
            </a:endParaRPr>
          </a:p>
          <a:p>
            <a:pPr marL="0" marR="0" lvl="0" indent="0" algn="l" defTabSz="914400" rtl="0" eaLnBrk="1" fontAlgn="base" latinLnBrk="0" hangingPunct="1">
              <a:lnSpc>
                <a:spcPct val="100000"/>
              </a:lnSpc>
              <a:spcBef>
                <a:spcPct val="0"/>
              </a:spcBef>
              <a:spcAft>
                <a:spcPct val="0"/>
              </a:spcAft>
              <a:buClrTx/>
              <a:buSzTx/>
              <a:buFontTx/>
              <a:buNone/>
              <a:defRPr/>
            </a:pPr>
            <a:r>
              <a:rPr kumimoji="0" lang="zh-CN" altLang="en-US" sz="1200" b="0" i="0" u="none" strike="noStrike" kern="1200" cap="none" spc="0" normalizeH="0" baseline="0" noProof="0" smtClean="0">
                <a:ln>
                  <a:noFill/>
                </a:ln>
                <a:solidFill>
                  <a:schemeClr val="tx1"/>
                </a:solidFill>
                <a:effectLst/>
                <a:uLnTx/>
                <a:uFillTx/>
                <a:latin typeface="Arial" panose="020B0604020202020204" pitchFamily="34" charset="0"/>
                <a:ea typeface="宋体" panose="02010600030101010101" pitchFamily="2" charset="-122"/>
                <a:cs typeface="+mn-cs"/>
                <a:sym typeface="+mn-ea"/>
              </a:rPr>
              <a:t>第二级</a:t>
            </a:r>
            <a:endParaRPr kumimoji="0" lang="zh-CN" altLang="en-US" sz="1200" b="0" i="0" u="none" strike="noStrike" kern="1200" cap="none" spc="0" normalizeH="0" baseline="0" noProof="0" smtClean="0">
              <a:ln>
                <a:noFill/>
              </a:ln>
              <a:solidFill>
                <a:schemeClr val="tx1"/>
              </a:solidFill>
              <a:effectLst/>
              <a:uLnTx/>
              <a:uFillTx/>
              <a:latin typeface="Arial" panose="020B0604020202020204" pitchFamily="34" charset="0"/>
              <a:ea typeface="宋体" panose="02010600030101010101" pitchFamily="2" charset="-122"/>
              <a:cs typeface="+mn-cs"/>
              <a:sym typeface="+mn-ea"/>
            </a:endParaRPr>
          </a:p>
          <a:p>
            <a:pPr marL="0" marR="0" lvl="0" indent="0" algn="l" defTabSz="914400" rtl="0" eaLnBrk="1" fontAlgn="base" latinLnBrk="0" hangingPunct="1">
              <a:lnSpc>
                <a:spcPct val="100000"/>
              </a:lnSpc>
              <a:spcBef>
                <a:spcPct val="0"/>
              </a:spcBef>
              <a:spcAft>
                <a:spcPct val="0"/>
              </a:spcAft>
              <a:buClrTx/>
              <a:buSzTx/>
              <a:buFontTx/>
              <a:buNone/>
              <a:defRPr/>
            </a:pPr>
            <a:r>
              <a:rPr kumimoji="0" lang="zh-CN" altLang="en-US" sz="1200" b="0" i="0" u="none" strike="noStrike" kern="1200" cap="none" spc="0" normalizeH="0" baseline="0" noProof="0" smtClean="0">
                <a:ln>
                  <a:noFill/>
                </a:ln>
                <a:solidFill>
                  <a:schemeClr val="tx1"/>
                </a:solidFill>
                <a:effectLst/>
                <a:uLnTx/>
                <a:uFillTx/>
                <a:latin typeface="Arial" panose="020B0604020202020204" pitchFamily="34" charset="0"/>
                <a:ea typeface="宋体" panose="02010600030101010101" pitchFamily="2" charset="-122"/>
                <a:cs typeface="+mn-cs"/>
                <a:sym typeface="+mn-ea"/>
              </a:rPr>
              <a:t>第三级</a:t>
            </a:r>
            <a:endParaRPr kumimoji="0" lang="zh-CN" altLang="en-US" sz="1200" b="0" i="0" u="none" strike="noStrike" kern="1200" cap="none" spc="0" normalizeH="0" baseline="0" noProof="0" smtClean="0">
              <a:ln>
                <a:noFill/>
              </a:ln>
              <a:solidFill>
                <a:schemeClr val="tx1"/>
              </a:solidFill>
              <a:effectLst/>
              <a:uLnTx/>
              <a:uFillTx/>
              <a:latin typeface="Arial" panose="020B0604020202020204" pitchFamily="34" charset="0"/>
              <a:ea typeface="宋体" panose="02010600030101010101" pitchFamily="2" charset="-122"/>
              <a:cs typeface="+mn-cs"/>
              <a:sym typeface="+mn-ea"/>
            </a:endParaRPr>
          </a:p>
          <a:p>
            <a:pPr marL="0" marR="0" lvl="0" indent="0" algn="l" defTabSz="914400" rtl="0" eaLnBrk="1" fontAlgn="base" latinLnBrk="0" hangingPunct="1">
              <a:lnSpc>
                <a:spcPct val="100000"/>
              </a:lnSpc>
              <a:spcBef>
                <a:spcPct val="0"/>
              </a:spcBef>
              <a:spcAft>
                <a:spcPct val="0"/>
              </a:spcAft>
              <a:buClrTx/>
              <a:buSzTx/>
              <a:buFontTx/>
              <a:buNone/>
              <a:defRPr/>
            </a:pPr>
            <a:r>
              <a:rPr kumimoji="0" lang="zh-CN" altLang="en-US" sz="1200" b="0" i="0" u="none" strike="noStrike" kern="1200" cap="none" spc="0" normalizeH="0" baseline="0" noProof="0" smtClean="0">
                <a:ln>
                  <a:noFill/>
                </a:ln>
                <a:solidFill>
                  <a:schemeClr val="tx1"/>
                </a:solidFill>
                <a:effectLst/>
                <a:uLnTx/>
                <a:uFillTx/>
                <a:latin typeface="Arial" panose="020B0604020202020204" pitchFamily="34" charset="0"/>
                <a:ea typeface="宋体" panose="02010600030101010101" pitchFamily="2" charset="-122"/>
                <a:cs typeface="+mn-cs"/>
                <a:sym typeface="+mn-ea"/>
              </a:rPr>
              <a:t>第四级</a:t>
            </a:r>
            <a:endParaRPr kumimoji="0" lang="zh-CN" altLang="en-US" sz="1200" b="0" i="0" u="none" strike="noStrike" kern="1200" cap="none" spc="0" normalizeH="0" baseline="0" noProof="0" smtClean="0">
              <a:ln>
                <a:noFill/>
              </a:ln>
              <a:solidFill>
                <a:schemeClr val="tx1"/>
              </a:solidFill>
              <a:effectLst/>
              <a:uLnTx/>
              <a:uFillTx/>
              <a:latin typeface="Arial" panose="020B0604020202020204" pitchFamily="34" charset="0"/>
              <a:ea typeface="宋体" panose="02010600030101010101" pitchFamily="2" charset="-122"/>
              <a:cs typeface="+mn-cs"/>
              <a:sym typeface="+mn-ea"/>
            </a:endParaRPr>
          </a:p>
          <a:p>
            <a:pPr marL="0" marR="0" lvl="0" indent="0" algn="l" defTabSz="914400" rtl="0" eaLnBrk="1" fontAlgn="base" latinLnBrk="0" hangingPunct="1">
              <a:lnSpc>
                <a:spcPct val="100000"/>
              </a:lnSpc>
              <a:spcBef>
                <a:spcPct val="0"/>
              </a:spcBef>
              <a:spcAft>
                <a:spcPct val="0"/>
              </a:spcAft>
              <a:buClrTx/>
              <a:buSzTx/>
              <a:buFontTx/>
              <a:buNone/>
              <a:defRPr/>
            </a:pPr>
            <a:r>
              <a:rPr kumimoji="0" lang="zh-CN" altLang="en-US" sz="1200" b="0" i="0" u="none" strike="noStrike" kern="1200" cap="none" spc="0" normalizeH="0" baseline="0" noProof="0" smtClean="0">
                <a:ln>
                  <a:noFill/>
                </a:ln>
                <a:solidFill>
                  <a:schemeClr val="tx1"/>
                </a:solidFill>
                <a:effectLst/>
                <a:uLnTx/>
                <a:uFillTx/>
                <a:latin typeface="Arial" panose="020B0604020202020204" pitchFamily="34" charset="0"/>
                <a:ea typeface="宋体" panose="02010600030101010101" pitchFamily="2" charset="-122"/>
                <a:cs typeface="+mn-cs"/>
                <a:sym typeface="+mn-ea"/>
              </a:rPr>
              <a:t>第五级</a:t>
            </a:r>
            <a:endParaRPr kumimoji="0" lang="zh-CN" altLang="en-US" sz="1200" b="0" i="0" u="none" strike="noStrike" kern="1200" cap="none" spc="0" normalizeH="0" baseline="0" noProof="0" smtClean="0">
              <a:ln>
                <a:noFill/>
              </a:ln>
              <a:solidFill>
                <a:schemeClr val="tx1"/>
              </a:solidFill>
              <a:effectLst/>
              <a:uLnTx/>
              <a:uFillTx/>
              <a:latin typeface="Arial" panose="020B0604020202020204" pitchFamily="34" charset="0"/>
              <a:ea typeface="宋体" panose="02010600030101010101" pitchFamily="2" charset="-122"/>
              <a:cs typeface="+mn-cs"/>
              <a:sym typeface="+mn-ea"/>
            </a:endParaRPr>
          </a:p>
        </p:txBody>
      </p:sp>
      <p:sp>
        <p:nvSpPr>
          <p:cNvPr id="2054" name="页脚占位符 5"/>
          <p:cNvSpPr>
            <a:spLocks noGrp="1"/>
          </p:cNvSpPr>
          <p:nvPr>
            <p:ph type="ftr" sz="quarter" idx="4"/>
          </p:nvPr>
        </p:nvSpPr>
        <p:spPr>
          <a:xfrm>
            <a:off x="0" y="8685213"/>
            <a:ext cx="2971800" cy="457200"/>
          </a:xfrm>
          <a:prstGeom prst="rect">
            <a:avLst/>
          </a:prstGeom>
          <a:noFill/>
          <a:ln w="9525">
            <a:noFill/>
            <a:miter/>
          </a:ln>
        </p:spPr>
        <p:txBody>
          <a:bodyPr vert="horz" anchor="b"/>
          <a:lstStyle>
            <a:lvl1pPr>
              <a:defRPr sz="1200" noProof="1"/>
            </a:lvl1pPr>
          </a:lstStyle>
          <a:p>
            <a:pPr marL="0" marR="0" lvl="0" indent="0" algn="l" defTabSz="1028700" rtl="0" eaLnBrk="1" fontAlgn="base" latinLnBrk="0" hangingPunct="1">
              <a:lnSpc>
                <a:spcPct val="100000"/>
              </a:lnSpc>
              <a:spcBef>
                <a:spcPct val="0"/>
              </a:spcBef>
              <a:spcAft>
                <a:spcPct val="0"/>
              </a:spcAft>
              <a:buClrTx/>
              <a:buSzTx/>
              <a:buFont typeface="Arial" panose="020B0604020202020204" pitchFamily="34" charset="0"/>
              <a:buNone/>
              <a:defRPr/>
            </a:pPr>
            <a:endParaRPr kumimoji="0" sz="12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055" name="灯片编号占位符 6"/>
          <p:cNvSpPr>
            <a:spLocks noGrp="1"/>
          </p:cNvSpPr>
          <p:nvPr>
            <p:ph type="sldNum" sz="quarter" idx="5"/>
          </p:nvPr>
        </p:nvSpPr>
        <p:spPr>
          <a:xfrm>
            <a:off x="3884613" y="8685213"/>
            <a:ext cx="2971800" cy="457200"/>
          </a:xfrm>
          <a:prstGeom prst="rect">
            <a:avLst/>
          </a:prstGeom>
          <a:noFill/>
          <a:ln w="9525">
            <a:noFill/>
            <a:miter/>
          </a:ln>
        </p:spPr>
        <p:txBody>
          <a:bodyPr vert="horz" wrap="square" lIns="91440" tIns="45720" rIns="91440" bIns="45720" numCol="1" anchor="b" anchorCtr="0" compatLnSpc="1"/>
          <a:lstStyle>
            <a:lvl1pPr algn="r">
              <a:defRPr noProof="1" dirty="0">
                <a:latin typeface="Calibri" panose="020F0502020204030204" pitchFamily="34" charset="0"/>
                <a:cs typeface="+mn-ea"/>
              </a:defRPr>
            </a:lvl1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1E110767-A067-4249-AB35-7E0BF38D6DA6}" type="slidenum">
              <a:rPr kumimoji="0" lang="zh-CN" altLang="en-US" sz="2000" b="0" i="0" u="none" strike="noStrike" kern="1200" cap="none" spc="0" normalizeH="0" baseline="0" noProof="1" dirty="0">
                <a:ln>
                  <a:noFill/>
                </a:ln>
                <a:solidFill>
                  <a:schemeClr val="tx1"/>
                </a:solidFill>
                <a:effectLst/>
                <a:uLnTx/>
                <a:uFillTx/>
                <a:latin typeface="Calibri" panose="020F050202020403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chemeClr val="tx1"/>
              </a:solidFill>
              <a:effectLst/>
              <a:uLnTx/>
              <a:uFillTx/>
              <a:latin typeface="Calibri" panose="020F0502020204030204" pitchFamily="34" charset="0"/>
              <a:ea typeface="宋体" panose="02010600030101010101" pitchFamily="2" charset="-122"/>
              <a:cs typeface="+mn-cs"/>
            </a:endParaRPr>
          </a:p>
        </p:txBody>
      </p:sp>
    </p:spTree>
  </p:cSld>
  <p:clrMap bg1="lt1" tx1="dk1" bg2="lt2" tx2="dk2" accent1="accent1" accent2="accent2" accent3="accent3" accent4="accent4" accent5="accent5" accent6="accent6" hlink="hlink" folHlink="folHlink"/>
  <p:hf sldNum="0" hdr="0" ftr="0" dt="0"/>
  <p:notesStyle>
    <a:lvl1pPr algn="l" rtl="0" eaLnBrk="0" fontAlgn="base" hangingPunct="0">
      <a:spcBef>
        <a:spcPct val="0"/>
      </a:spcBef>
      <a:spcAft>
        <a:spcPct val="0"/>
      </a:spcAft>
      <a:defRPr sz="1200" kern="1200">
        <a:solidFill>
          <a:schemeClr val="tx1"/>
        </a:solidFill>
        <a:latin typeface="Arial" panose="020B0604020202020204" pitchFamily="34" charset="0"/>
        <a:ea typeface="+mn-ea"/>
        <a:cs typeface="+mn-cs"/>
      </a:defRPr>
    </a:lvl1pPr>
    <a:lvl2pPr lvl="1" algn="l" rtl="0" eaLnBrk="0" fontAlgn="base" hangingPunct="0">
      <a:spcBef>
        <a:spcPct val="0"/>
      </a:spcBef>
      <a:spcAft>
        <a:spcPct val="0"/>
      </a:spcAft>
      <a:defRPr sz="1200" kern="1200">
        <a:solidFill>
          <a:schemeClr val="tx1"/>
        </a:solidFill>
        <a:latin typeface="Arial" panose="020B0604020202020204" pitchFamily="34" charset="0"/>
        <a:ea typeface="+mn-ea"/>
        <a:cs typeface="+mn-cs"/>
      </a:defRPr>
    </a:lvl2pPr>
    <a:lvl3pPr lvl="2" algn="l" rtl="0" eaLnBrk="0" fontAlgn="base" hangingPunct="0">
      <a:spcBef>
        <a:spcPct val="0"/>
      </a:spcBef>
      <a:spcAft>
        <a:spcPct val="0"/>
      </a:spcAft>
      <a:defRPr sz="1200" kern="1200">
        <a:solidFill>
          <a:schemeClr val="tx1"/>
        </a:solidFill>
        <a:latin typeface="Arial" panose="020B0604020202020204" pitchFamily="34" charset="0"/>
        <a:ea typeface="+mn-ea"/>
        <a:cs typeface="+mn-cs"/>
      </a:defRPr>
    </a:lvl3pPr>
    <a:lvl4pPr lvl="3" algn="l" rtl="0" eaLnBrk="0" fontAlgn="base" hangingPunct="0">
      <a:spcBef>
        <a:spcPct val="0"/>
      </a:spcBef>
      <a:spcAft>
        <a:spcPct val="0"/>
      </a:spcAft>
      <a:defRPr sz="1200" kern="1200">
        <a:solidFill>
          <a:schemeClr val="tx1"/>
        </a:solidFill>
        <a:latin typeface="Arial" panose="020B0604020202020204" pitchFamily="34" charset="0"/>
        <a:ea typeface="+mn-ea"/>
        <a:cs typeface="+mn-cs"/>
      </a:defRPr>
    </a:lvl4pPr>
    <a:lvl5pPr lvl="4" algn="l" rtl="0" eaLnBrk="0" fontAlgn="base" hangingPunct="0">
      <a:spcBef>
        <a:spcPct val="0"/>
      </a:spcBef>
      <a:spcAft>
        <a:spcPct val="0"/>
      </a:spcAft>
      <a:defRPr sz="1200" kern="1200">
        <a:solidFill>
          <a:schemeClr val="tx1"/>
        </a:solidFill>
        <a:latin typeface="Arial" panose="020B0604020202020204" pitchFamily="34" charset="0"/>
        <a:ea typeface="+mn-ea"/>
        <a:cs typeface="+mn-cs"/>
      </a:defRPr>
    </a:lvl5pPr>
    <a:lvl6pPr marL="2286000" lvl="5" indent="0">
      <a:defRPr sz="1200" kern="1200">
        <a:latin typeface="+mn-lt"/>
        <a:ea typeface="+mn-ea"/>
        <a:cs typeface="+mn-cs"/>
      </a:defRPr>
    </a:lvl6pPr>
    <a:lvl7pPr marL="2743200" lvl="6" indent="0">
      <a:defRPr sz="1200" kern="1200">
        <a:latin typeface="+mn-lt"/>
        <a:ea typeface="+mn-ea"/>
        <a:cs typeface="+mn-cs"/>
      </a:defRPr>
    </a:lvl7pPr>
    <a:lvl8pPr marL="3200400" lvl="7" indent="0">
      <a:defRPr sz="1200" kern="1200">
        <a:latin typeface="+mn-lt"/>
        <a:ea typeface="+mn-ea"/>
        <a:cs typeface="+mn-cs"/>
      </a:defRPr>
    </a:lvl8pPr>
    <a:lvl9pPr marL="3657600" lvl="8" indent="0">
      <a:defRPr sz="1200" kern="1200">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7.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8.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9.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0.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1.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2.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3.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4.xml"/></Relationships>
</file>

<file path=ppt/notesSlides/_rels/notesSlide4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5.xml"/></Relationships>
</file>

<file path=ppt/notesSlides/_rels/notesSlide4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6.xml"/></Relationships>
</file>

<file path=ppt/notesSlides/_rels/notesSlide4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7.xml"/></Relationships>
</file>

<file path=ppt/notesSlides/_rels/notesSlide4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8.xml"/></Relationships>
</file>

<file path=ppt/notesSlides/_rels/notesSlide4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9.xml"/></Relationships>
</file>

<file path=ppt/notesSlides/_rels/notesSlide4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0.xml"/></Relationships>
</file>

<file path=ppt/notesSlides/_rels/notesSlide4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1.xml"/></Relationships>
</file>

<file path=ppt/notesSlides/_rels/notesSlide4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2.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5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3.xml"/></Relationships>
</file>

<file path=ppt/notesSlides/_rels/notesSlide5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4.xml"/></Relationships>
</file>

<file path=ppt/notesSlides/_rels/notesSlide5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8193" name="Rectangle 7"/>
          <p:cNvSpPr txBox="1">
            <a:spLocks noGrp="1" noChangeArrowheads="1"/>
          </p:cNvSpPr>
          <p:nvPr>
            <p:ph type="sldNum" sz="quarter"/>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b" anchorCtr="0" compatLnSpc="1"/>
          <a:lstStyle>
            <a:lvl1pPr>
              <a:defRPr sz="2000">
                <a:solidFill>
                  <a:schemeClr val="tx1"/>
                </a:solidFill>
                <a:latin typeface="Arial" panose="020B0604020202020204" pitchFamily="34" charset="0"/>
                <a:ea typeface="宋体" panose="02010600030101010101" pitchFamily="2" charset="-122"/>
              </a:defRPr>
            </a:lvl1pPr>
            <a:lvl2pPr>
              <a:defRPr sz="2000">
                <a:solidFill>
                  <a:schemeClr val="tx1"/>
                </a:solidFill>
                <a:latin typeface="Arial" panose="020B0604020202020204" pitchFamily="34" charset="0"/>
                <a:ea typeface="宋体" panose="02010600030101010101" pitchFamily="2" charset="-122"/>
              </a:defRPr>
            </a:lvl2pPr>
            <a:lvl3pPr>
              <a:defRPr sz="2000">
                <a:solidFill>
                  <a:schemeClr val="tx1"/>
                </a:solidFill>
                <a:latin typeface="Arial" panose="020B0604020202020204" pitchFamily="34" charset="0"/>
                <a:ea typeface="宋体" panose="02010600030101010101" pitchFamily="2" charset="-122"/>
              </a:defRPr>
            </a:lvl3pPr>
            <a:lvl4pPr>
              <a:defRPr sz="2000">
                <a:solidFill>
                  <a:schemeClr val="tx1"/>
                </a:solidFill>
                <a:latin typeface="Arial" panose="020B0604020202020204" pitchFamily="34" charset="0"/>
                <a:ea typeface="宋体" panose="02010600030101010101" pitchFamily="2" charset="-122"/>
              </a:defRPr>
            </a:lvl4pPr>
            <a:lvl5pPr>
              <a:defRPr sz="2000">
                <a:solidFill>
                  <a:schemeClr val="tx1"/>
                </a:solidFill>
                <a:latin typeface="Arial" panose="020B0604020202020204" pitchFamily="34" charset="0"/>
                <a:ea typeface="宋体" panose="02010600030101010101" pitchFamily="2" charset="-122"/>
              </a:defRPr>
            </a:lvl5pPr>
            <a:lvl6pPr marL="25146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6pPr>
            <a:lvl7pPr marL="29718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7pPr>
            <a:lvl8pPr marL="34290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8pPr>
            <a:lvl9pPr marL="38862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9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3793E4F7-5C49-44CA-967E-4662B571C998}" type="slidenum">
              <a:rPr kumimoji="0" lang="en-US" altLang="zh-CN" sz="2000" b="0" i="0" u="none" strike="noStrike" kern="1200" cap="none" spc="0" normalizeH="0" baseline="0" noProof="1" dirty="0" smtClean="0">
                <a:ln>
                  <a:noFill/>
                </a:ln>
                <a:solidFill>
                  <a:schemeClr val="tx1"/>
                </a:solidFill>
                <a:effectLst/>
                <a:uLnTx/>
                <a:uFillTx/>
                <a:latin typeface="Calibri" panose="020F0502020204030204" pitchFamily="34" charset="0"/>
                <a:ea typeface="宋体" panose="02010600030101010101" pitchFamily="2" charset="-122"/>
                <a:cs typeface="+mn-ea"/>
                <a:sym typeface="+mn-ea"/>
              </a:rPr>
            </a:fld>
            <a:endParaRPr kumimoji="0" lang="en-US" altLang="zh-CN" sz="2000" b="0" i="0" u="none" strike="noStrike" kern="1200" cap="none" spc="0" normalizeH="0" baseline="0" noProof="1" smtClean="0">
              <a:ln>
                <a:noFill/>
              </a:ln>
              <a:solidFill>
                <a:schemeClr val="tx1"/>
              </a:solidFill>
              <a:effectLst/>
              <a:uLnTx/>
              <a:uFillTx/>
              <a:latin typeface="Calibri" panose="020F0502020204030204" pitchFamily="34" charset="0"/>
              <a:ea typeface="宋体" panose="02010600030101010101" pitchFamily="2" charset="-122"/>
              <a:cs typeface="+mn-ea"/>
              <a:sym typeface="+mn-ea"/>
            </a:endParaRPr>
          </a:p>
        </p:txBody>
      </p:sp>
      <p:sp>
        <p:nvSpPr>
          <p:cNvPr id="29698" name="Rectangle 2"/>
          <p:cNvSpPr>
            <a:spLocks noGrp="1" noRot="1" noTextEdit="1"/>
          </p:cNvSpPr>
          <p:nvPr>
            <p:ph type="sldImg"/>
          </p:nvPr>
        </p:nvSpPr>
        <p:spPr/>
      </p:sp>
      <p:sp>
        <p:nvSpPr>
          <p:cNvPr id="29699" name="Rectangle 3"/>
          <p:cNvSpPr>
            <a:spLocks noGrp="1"/>
          </p:cNvSpPr>
          <p:nvPr>
            <p:ph type="body"/>
          </p:nvPr>
        </p:nvSpPr>
        <p:spPr>
          <a:xfrm>
            <a:off x="685800" y="4343400"/>
            <a:ext cx="5486400" cy="4114800"/>
          </a:xfrm>
          <a:prstGeom prst="rect">
            <a:avLst/>
          </a:prstGeom>
          <a:noFill/>
          <a:ln w="9525">
            <a:noFill/>
          </a:ln>
        </p:spPr>
        <p:txBody>
          <a:bodyPr anchor="t"/>
          <a:p>
            <a:pPr lvl="0"/>
            <a:endParaRPr lang="zh-CN" altLang="zh-CN"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9697" name="Rectangle 7"/>
          <p:cNvSpPr txBox="1">
            <a:spLocks noGrp="1" noChangeArrowheads="1"/>
          </p:cNvSpPr>
          <p:nvPr>
            <p:ph type="sldNum" sz="quarter"/>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b" anchorCtr="0" compatLnSpc="1"/>
          <a:lstStyle>
            <a:lvl1pPr>
              <a:defRPr sz="2000">
                <a:solidFill>
                  <a:schemeClr val="tx1"/>
                </a:solidFill>
                <a:latin typeface="Arial" panose="020B0604020202020204" pitchFamily="34" charset="0"/>
                <a:ea typeface="宋体" panose="02010600030101010101" pitchFamily="2" charset="-122"/>
              </a:defRPr>
            </a:lvl1pPr>
            <a:lvl2pPr>
              <a:defRPr sz="2000">
                <a:solidFill>
                  <a:schemeClr val="tx1"/>
                </a:solidFill>
                <a:latin typeface="Arial" panose="020B0604020202020204" pitchFamily="34" charset="0"/>
                <a:ea typeface="宋体" panose="02010600030101010101" pitchFamily="2" charset="-122"/>
              </a:defRPr>
            </a:lvl2pPr>
            <a:lvl3pPr>
              <a:defRPr sz="2000">
                <a:solidFill>
                  <a:schemeClr val="tx1"/>
                </a:solidFill>
                <a:latin typeface="Arial" panose="020B0604020202020204" pitchFamily="34" charset="0"/>
                <a:ea typeface="宋体" panose="02010600030101010101" pitchFamily="2" charset="-122"/>
              </a:defRPr>
            </a:lvl3pPr>
            <a:lvl4pPr>
              <a:defRPr sz="2000">
                <a:solidFill>
                  <a:schemeClr val="tx1"/>
                </a:solidFill>
                <a:latin typeface="Arial" panose="020B0604020202020204" pitchFamily="34" charset="0"/>
                <a:ea typeface="宋体" panose="02010600030101010101" pitchFamily="2" charset="-122"/>
              </a:defRPr>
            </a:lvl4pPr>
            <a:lvl5pPr>
              <a:defRPr sz="2000">
                <a:solidFill>
                  <a:schemeClr val="tx1"/>
                </a:solidFill>
                <a:latin typeface="Arial" panose="020B0604020202020204" pitchFamily="34" charset="0"/>
                <a:ea typeface="宋体" panose="02010600030101010101" pitchFamily="2" charset="-122"/>
              </a:defRPr>
            </a:lvl5pPr>
            <a:lvl6pPr marL="25146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6pPr>
            <a:lvl7pPr marL="29718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7pPr>
            <a:lvl8pPr marL="34290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8pPr>
            <a:lvl9pPr marL="38862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9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E95A45F1-0197-4ADF-961A-723B149D4EB0}" type="slidenum">
              <a:rPr kumimoji="0" lang="en-US" altLang="zh-CN" sz="2000" b="0" i="0" u="none" strike="noStrike" kern="1200" cap="none" spc="0" normalizeH="0" baseline="0" noProof="1" dirty="0" smtClean="0">
                <a:ln>
                  <a:noFill/>
                </a:ln>
                <a:solidFill>
                  <a:schemeClr val="tx1"/>
                </a:solidFill>
                <a:effectLst/>
                <a:uLnTx/>
                <a:uFillTx/>
                <a:latin typeface="Calibri" panose="020F0502020204030204" pitchFamily="34" charset="0"/>
                <a:ea typeface="宋体" panose="02010600030101010101" pitchFamily="2" charset="-122"/>
                <a:cs typeface="+mn-ea"/>
                <a:sym typeface="+mn-ea"/>
              </a:rPr>
            </a:fld>
            <a:endParaRPr kumimoji="0" lang="en-US" altLang="zh-CN" sz="2000" b="0" i="0" u="none" strike="noStrike" kern="1200" cap="none" spc="0" normalizeH="0" baseline="0" noProof="1" smtClean="0">
              <a:ln>
                <a:noFill/>
              </a:ln>
              <a:solidFill>
                <a:schemeClr val="tx1"/>
              </a:solidFill>
              <a:effectLst/>
              <a:uLnTx/>
              <a:uFillTx/>
              <a:latin typeface="Calibri" panose="020F0502020204030204" pitchFamily="34" charset="0"/>
              <a:ea typeface="宋体" panose="02010600030101010101" pitchFamily="2" charset="-122"/>
              <a:cs typeface="+mn-ea"/>
              <a:sym typeface="+mn-ea"/>
            </a:endParaRPr>
          </a:p>
        </p:txBody>
      </p:sp>
      <p:sp>
        <p:nvSpPr>
          <p:cNvPr id="51202" name="Rectangle 2"/>
          <p:cNvSpPr>
            <a:spLocks noGrp="1" noRot="1" noTextEdit="1"/>
          </p:cNvSpPr>
          <p:nvPr>
            <p:ph type="sldImg"/>
          </p:nvPr>
        </p:nvSpPr>
        <p:spPr/>
      </p:sp>
      <p:sp>
        <p:nvSpPr>
          <p:cNvPr id="51203" name="Rectangle 3"/>
          <p:cNvSpPr>
            <a:spLocks noGrp="1"/>
          </p:cNvSpPr>
          <p:nvPr>
            <p:ph type="body"/>
          </p:nvPr>
        </p:nvSpPr>
        <p:spPr>
          <a:xfrm>
            <a:off x="685800" y="4343400"/>
            <a:ext cx="5486400" cy="4114800"/>
          </a:xfrm>
          <a:prstGeom prst="rect">
            <a:avLst/>
          </a:prstGeom>
          <a:noFill/>
          <a:ln w="9525">
            <a:noFill/>
          </a:ln>
        </p:spPr>
        <p:txBody>
          <a:bodyPr anchor="t"/>
          <a:p>
            <a:pPr lvl="0"/>
            <a:endParaRPr lang="zh-CN" altLang="zh-CN"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33793" name="Rectangle 7"/>
          <p:cNvSpPr txBox="1">
            <a:spLocks noGrp="1" noChangeArrowheads="1"/>
          </p:cNvSpPr>
          <p:nvPr>
            <p:ph type="sldNum" sz="quarter"/>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b" anchorCtr="0" compatLnSpc="1"/>
          <a:lstStyle>
            <a:lvl1pPr>
              <a:defRPr sz="2000">
                <a:solidFill>
                  <a:schemeClr val="tx1"/>
                </a:solidFill>
                <a:latin typeface="Arial" panose="020B0604020202020204" pitchFamily="34" charset="0"/>
                <a:ea typeface="宋体" panose="02010600030101010101" pitchFamily="2" charset="-122"/>
              </a:defRPr>
            </a:lvl1pPr>
            <a:lvl2pPr>
              <a:defRPr sz="2000">
                <a:solidFill>
                  <a:schemeClr val="tx1"/>
                </a:solidFill>
                <a:latin typeface="Arial" panose="020B0604020202020204" pitchFamily="34" charset="0"/>
                <a:ea typeface="宋体" panose="02010600030101010101" pitchFamily="2" charset="-122"/>
              </a:defRPr>
            </a:lvl2pPr>
            <a:lvl3pPr>
              <a:defRPr sz="2000">
                <a:solidFill>
                  <a:schemeClr val="tx1"/>
                </a:solidFill>
                <a:latin typeface="Arial" panose="020B0604020202020204" pitchFamily="34" charset="0"/>
                <a:ea typeface="宋体" panose="02010600030101010101" pitchFamily="2" charset="-122"/>
              </a:defRPr>
            </a:lvl3pPr>
            <a:lvl4pPr>
              <a:defRPr sz="2000">
                <a:solidFill>
                  <a:schemeClr val="tx1"/>
                </a:solidFill>
                <a:latin typeface="Arial" panose="020B0604020202020204" pitchFamily="34" charset="0"/>
                <a:ea typeface="宋体" panose="02010600030101010101" pitchFamily="2" charset="-122"/>
              </a:defRPr>
            </a:lvl4pPr>
            <a:lvl5pPr>
              <a:defRPr sz="2000">
                <a:solidFill>
                  <a:schemeClr val="tx1"/>
                </a:solidFill>
                <a:latin typeface="Arial" panose="020B0604020202020204" pitchFamily="34" charset="0"/>
                <a:ea typeface="宋体" panose="02010600030101010101" pitchFamily="2" charset="-122"/>
              </a:defRPr>
            </a:lvl5pPr>
            <a:lvl6pPr marL="25146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6pPr>
            <a:lvl7pPr marL="29718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7pPr>
            <a:lvl8pPr marL="34290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8pPr>
            <a:lvl9pPr marL="38862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9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63020586-5BF4-434A-A045-5519AD5D5415}" type="slidenum">
              <a:rPr kumimoji="0" lang="en-US" altLang="zh-CN" sz="2000" b="0" i="0" u="none" strike="noStrike" kern="1200" cap="none" spc="0" normalizeH="0" baseline="0" noProof="1" dirty="0" smtClean="0">
                <a:ln>
                  <a:noFill/>
                </a:ln>
                <a:solidFill>
                  <a:schemeClr val="tx1"/>
                </a:solidFill>
                <a:effectLst/>
                <a:uLnTx/>
                <a:uFillTx/>
                <a:latin typeface="Calibri" panose="020F0502020204030204" pitchFamily="34" charset="0"/>
                <a:ea typeface="宋体" panose="02010600030101010101" pitchFamily="2" charset="-122"/>
                <a:cs typeface="+mn-ea"/>
                <a:sym typeface="+mn-ea"/>
              </a:rPr>
            </a:fld>
            <a:endParaRPr kumimoji="0" lang="en-US" altLang="zh-CN" sz="2000" b="0" i="0" u="none" strike="noStrike" kern="1200" cap="none" spc="0" normalizeH="0" baseline="0" noProof="1" smtClean="0">
              <a:ln>
                <a:noFill/>
              </a:ln>
              <a:solidFill>
                <a:schemeClr val="tx1"/>
              </a:solidFill>
              <a:effectLst/>
              <a:uLnTx/>
              <a:uFillTx/>
              <a:latin typeface="Calibri" panose="020F0502020204030204" pitchFamily="34" charset="0"/>
              <a:ea typeface="宋体" panose="02010600030101010101" pitchFamily="2" charset="-122"/>
              <a:cs typeface="+mn-ea"/>
              <a:sym typeface="+mn-ea"/>
            </a:endParaRPr>
          </a:p>
        </p:txBody>
      </p:sp>
      <p:sp>
        <p:nvSpPr>
          <p:cNvPr id="55298" name="Rectangle 2"/>
          <p:cNvSpPr>
            <a:spLocks noGrp="1" noRot="1" noTextEdit="1"/>
          </p:cNvSpPr>
          <p:nvPr>
            <p:ph type="sldImg"/>
          </p:nvPr>
        </p:nvSpPr>
        <p:spPr/>
      </p:sp>
      <p:sp>
        <p:nvSpPr>
          <p:cNvPr id="55299" name="Rectangle 3"/>
          <p:cNvSpPr>
            <a:spLocks noGrp="1"/>
          </p:cNvSpPr>
          <p:nvPr>
            <p:ph type="body"/>
          </p:nvPr>
        </p:nvSpPr>
        <p:spPr>
          <a:xfrm>
            <a:off x="685800" y="4343400"/>
            <a:ext cx="5486400" cy="4114800"/>
          </a:xfrm>
          <a:prstGeom prst="rect">
            <a:avLst/>
          </a:prstGeom>
          <a:noFill/>
          <a:ln w="9525">
            <a:noFill/>
          </a:ln>
        </p:spPr>
        <p:txBody>
          <a:bodyPr anchor="t"/>
          <a:p>
            <a:pPr lvl="0"/>
            <a:endParaRPr lang="zh-CN" altLang="zh-CN"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35841" name="Rectangle 7"/>
          <p:cNvSpPr txBox="1">
            <a:spLocks noGrp="1" noChangeArrowheads="1"/>
          </p:cNvSpPr>
          <p:nvPr>
            <p:ph type="sldNum" sz="quarter"/>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b" anchorCtr="0" compatLnSpc="1"/>
          <a:lstStyle>
            <a:lvl1pPr>
              <a:defRPr sz="2000">
                <a:solidFill>
                  <a:schemeClr val="tx1"/>
                </a:solidFill>
                <a:latin typeface="Arial" panose="020B0604020202020204" pitchFamily="34" charset="0"/>
                <a:ea typeface="宋体" panose="02010600030101010101" pitchFamily="2" charset="-122"/>
              </a:defRPr>
            </a:lvl1pPr>
            <a:lvl2pPr>
              <a:defRPr sz="2000">
                <a:solidFill>
                  <a:schemeClr val="tx1"/>
                </a:solidFill>
                <a:latin typeface="Arial" panose="020B0604020202020204" pitchFamily="34" charset="0"/>
                <a:ea typeface="宋体" panose="02010600030101010101" pitchFamily="2" charset="-122"/>
              </a:defRPr>
            </a:lvl2pPr>
            <a:lvl3pPr>
              <a:defRPr sz="2000">
                <a:solidFill>
                  <a:schemeClr val="tx1"/>
                </a:solidFill>
                <a:latin typeface="Arial" panose="020B0604020202020204" pitchFamily="34" charset="0"/>
                <a:ea typeface="宋体" panose="02010600030101010101" pitchFamily="2" charset="-122"/>
              </a:defRPr>
            </a:lvl3pPr>
            <a:lvl4pPr>
              <a:defRPr sz="2000">
                <a:solidFill>
                  <a:schemeClr val="tx1"/>
                </a:solidFill>
                <a:latin typeface="Arial" panose="020B0604020202020204" pitchFamily="34" charset="0"/>
                <a:ea typeface="宋体" panose="02010600030101010101" pitchFamily="2" charset="-122"/>
              </a:defRPr>
            </a:lvl4pPr>
            <a:lvl5pPr>
              <a:defRPr sz="2000">
                <a:solidFill>
                  <a:schemeClr val="tx1"/>
                </a:solidFill>
                <a:latin typeface="Arial" panose="020B0604020202020204" pitchFamily="34" charset="0"/>
                <a:ea typeface="宋体" panose="02010600030101010101" pitchFamily="2" charset="-122"/>
              </a:defRPr>
            </a:lvl5pPr>
            <a:lvl6pPr marL="25146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6pPr>
            <a:lvl7pPr marL="29718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7pPr>
            <a:lvl8pPr marL="34290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8pPr>
            <a:lvl9pPr marL="38862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9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8E5FBEF6-01B3-49E7-B7B2-4A180810C3FC}" type="slidenum">
              <a:rPr kumimoji="0" lang="en-US" altLang="zh-CN" sz="2000" b="0" i="0" u="none" strike="noStrike" kern="1200" cap="none" spc="0" normalizeH="0" baseline="0" noProof="1" dirty="0" smtClean="0">
                <a:ln>
                  <a:noFill/>
                </a:ln>
                <a:solidFill>
                  <a:schemeClr val="tx1"/>
                </a:solidFill>
                <a:effectLst/>
                <a:uLnTx/>
                <a:uFillTx/>
                <a:latin typeface="Calibri" panose="020F0502020204030204" pitchFamily="34" charset="0"/>
                <a:ea typeface="宋体" panose="02010600030101010101" pitchFamily="2" charset="-122"/>
                <a:cs typeface="+mn-ea"/>
                <a:sym typeface="+mn-ea"/>
              </a:rPr>
            </a:fld>
            <a:endParaRPr kumimoji="0" lang="en-US" altLang="zh-CN" sz="2000" b="0" i="0" u="none" strike="noStrike" kern="1200" cap="none" spc="0" normalizeH="0" baseline="0" noProof="1" smtClean="0">
              <a:ln>
                <a:noFill/>
              </a:ln>
              <a:solidFill>
                <a:schemeClr val="tx1"/>
              </a:solidFill>
              <a:effectLst/>
              <a:uLnTx/>
              <a:uFillTx/>
              <a:latin typeface="Calibri" panose="020F0502020204030204" pitchFamily="34" charset="0"/>
              <a:ea typeface="宋体" panose="02010600030101010101" pitchFamily="2" charset="-122"/>
              <a:cs typeface="+mn-ea"/>
              <a:sym typeface="+mn-ea"/>
            </a:endParaRPr>
          </a:p>
        </p:txBody>
      </p:sp>
      <p:sp>
        <p:nvSpPr>
          <p:cNvPr id="57346" name="Rectangle 2"/>
          <p:cNvSpPr>
            <a:spLocks noGrp="1" noRot="1" noTextEdit="1"/>
          </p:cNvSpPr>
          <p:nvPr>
            <p:ph type="sldImg"/>
          </p:nvPr>
        </p:nvSpPr>
        <p:spPr/>
      </p:sp>
      <p:sp>
        <p:nvSpPr>
          <p:cNvPr id="57347" name="Rectangle 3"/>
          <p:cNvSpPr>
            <a:spLocks noGrp="1"/>
          </p:cNvSpPr>
          <p:nvPr>
            <p:ph type="body"/>
          </p:nvPr>
        </p:nvSpPr>
        <p:spPr>
          <a:xfrm>
            <a:off x="685800" y="4343400"/>
            <a:ext cx="5486400" cy="4114800"/>
          </a:xfrm>
          <a:prstGeom prst="rect">
            <a:avLst/>
          </a:prstGeom>
          <a:noFill/>
          <a:ln w="9525">
            <a:noFill/>
          </a:ln>
        </p:spPr>
        <p:txBody>
          <a:bodyPr anchor="t"/>
          <a:p>
            <a:pPr lvl="0"/>
            <a:endParaRPr lang="zh-CN" altLang="zh-CN"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33793" name="Rectangle 7"/>
          <p:cNvSpPr txBox="1">
            <a:spLocks noGrp="1" noChangeArrowheads="1"/>
          </p:cNvSpPr>
          <p:nvPr>
            <p:ph type="sldNum" sz="quarter"/>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b" anchorCtr="0" compatLnSpc="1"/>
          <a:lstStyle>
            <a:lvl1pPr>
              <a:defRPr sz="2000">
                <a:solidFill>
                  <a:schemeClr val="tx1"/>
                </a:solidFill>
                <a:latin typeface="Arial" panose="020B0604020202020204" pitchFamily="34" charset="0"/>
                <a:ea typeface="宋体" panose="02010600030101010101" pitchFamily="2" charset="-122"/>
              </a:defRPr>
            </a:lvl1pPr>
            <a:lvl2pPr>
              <a:defRPr sz="2000">
                <a:solidFill>
                  <a:schemeClr val="tx1"/>
                </a:solidFill>
                <a:latin typeface="Arial" panose="020B0604020202020204" pitchFamily="34" charset="0"/>
                <a:ea typeface="宋体" panose="02010600030101010101" pitchFamily="2" charset="-122"/>
              </a:defRPr>
            </a:lvl2pPr>
            <a:lvl3pPr>
              <a:defRPr sz="2000">
                <a:solidFill>
                  <a:schemeClr val="tx1"/>
                </a:solidFill>
                <a:latin typeface="Arial" panose="020B0604020202020204" pitchFamily="34" charset="0"/>
                <a:ea typeface="宋体" panose="02010600030101010101" pitchFamily="2" charset="-122"/>
              </a:defRPr>
            </a:lvl3pPr>
            <a:lvl4pPr>
              <a:defRPr sz="2000">
                <a:solidFill>
                  <a:schemeClr val="tx1"/>
                </a:solidFill>
                <a:latin typeface="Arial" panose="020B0604020202020204" pitchFamily="34" charset="0"/>
                <a:ea typeface="宋体" panose="02010600030101010101" pitchFamily="2" charset="-122"/>
              </a:defRPr>
            </a:lvl4pPr>
            <a:lvl5pPr>
              <a:defRPr sz="2000">
                <a:solidFill>
                  <a:schemeClr val="tx1"/>
                </a:solidFill>
                <a:latin typeface="Arial" panose="020B0604020202020204" pitchFamily="34" charset="0"/>
                <a:ea typeface="宋体" panose="02010600030101010101" pitchFamily="2" charset="-122"/>
              </a:defRPr>
            </a:lvl5pPr>
            <a:lvl6pPr marL="25146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6pPr>
            <a:lvl7pPr marL="29718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7pPr>
            <a:lvl8pPr marL="34290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8pPr>
            <a:lvl9pPr marL="38862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9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63020586-5BF4-434A-A045-5519AD5D5415}" type="slidenum">
              <a:rPr kumimoji="0" lang="en-US" altLang="zh-CN" sz="2000" b="0" i="0" u="none" strike="noStrike" kern="1200" cap="none" spc="0" normalizeH="0" baseline="0" noProof="1" dirty="0" smtClean="0">
                <a:ln>
                  <a:noFill/>
                </a:ln>
                <a:solidFill>
                  <a:schemeClr val="tx1"/>
                </a:solidFill>
                <a:effectLst/>
                <a:uLnTx/>
                <a:uFillTx/>
                <a:latin typeface="Calibri" panose="020F0502020204030204" pitchFamily="34" charset="0"/>
                <a:ea typeface="宋体" panose="02010600030101010101" pitchFamily="2" charset="-122"/>
                <a:cs typeface="+mn-ea"/>
                <a:sym typeface="+mn-ea"/>
              </a:rPr>
            </a:fld>
            <a:endParaRPr kumimoji="0" lang="en-US" altLang="zh-CN" sz="2000" b="0" i="0" u="none" strike="noStrike" kern="1200" cap="none" spc="0" normalizeH="0" baseline="0" noProof="1" smtClean="0">
              <a:ln>
                <a:noFill/>
              </a:ln>
              <a:solidFill>
                <a:schemeClr val="tx1"/>
              </a:solidFill>
              <a:effectLst/>
              <a:uLnTx/>
              <a:uFillTx/>
              <a:latin typeface="Calibri" panose="020F0502020204030204" pitchFamily="34" charset="0"/>
              <a:ea typeface="宋体" panose="02010600030101010101" pitchFamily="2" charset="-122"/>
              <a:cs typeface="+mn-ea"/>
              <a:sym typeface="+mn-ea"/>
            </a:endParaRPr>
          </a:p>
        </p:txBody>
      </p:sp>
      <p:sp>
        <p:nvSpPr>
          <p:cNvPr id="55298" name="Rectangle 2"/>
          <p:cNvSpPr>
            <a:spLocks noGrp="1" noRot="1" noTextEdit="1"/>
          </p:cNvSpPr>
          <p:nvPr>
            <p:ph type="sldImg"/>
          </p:nvPr>
        </p:nvSpPr>
        <p:spPr/>
      </p:sp>
      <p:sp>
        <p:nvSpPr>
          <p:cNvPr id="55299" name="Rectangle 3"/>
          <p:cNvSpPr>
            <a:spLocks noGrp="1"/>
          </p:cNvSpPr>
          <p:nvPr>
            <p:ph type="body"/>
          </p:nvPr>
        </p:nvSpPr>
        <p:spPr>
          <a:xfrm>
            <a:off x="685800" y="4343400"/>
            <a:ext cx="5486400" cy="4114800"/>
          </a:xfrm>
          <a:prstGeom prst="rect">
            <a:avLst/>
          </a:prstGeom>
          <a:noFill/>
          <a:ln w="9525">
            <a:noFill/>
          </a:ln>
        </p:spPr>
        <p:txBody>
          <a:bodyPr anchor="t"/>
          <a:p>
            <a:pPr lvl="0"/>
            <a:endParaRPr lang="zh-CN" altLang="zh-CN"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39937" name="Rectangle 7"/>
          <p:cNvSpPr txBox="1">
            <a:spLocks noGrp="1" noChangeArrowheads="1"/>
          </p:cNvSpPr>
          <p:nvPr>
            <p:ph type="sldNum" sz="quarter"/>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b" anchorCtr="0" compatLnSpc="1"/>
          <a:lstStyle>
            <a:lvl1pPr>
              <a:defRPr sz="2000">
                <a:solidFill>
                  <a:schemeClr val="tx1"/>
                </a:solidFill>
                <a:latin typeface="Arial" panose="020B0604020202020204" pitchFamily="34" charset="0"/>
                <a:ea typeface="宋体" panose="02010600030101010101" pitchFamily="2" charset="-122"/>
              </a:defRPr>
            </a:lvl1pPr>
            <a:lvl2pPr>
              <a:defRPr sz="2000">
                <a:solidFill>
                  <a:schemeClr val="tx1"/>
                </a:solidFill>
                <a:latin typeface="Arial" panose="020B0604020202020204" pitchFamily="34" charset="0"/>
                <a:ea typeface="宋体" panose="02010600030101010101" pitchFamily="2" charset="-122"/>
              </a:defRPr>
            </a:lvl2pPr>
            <a:lvl3pPr>
              <a:defRPr sz="2000">
                <a:solidFill>
                  <a:schemeClr val="tx1"/>
                </a:solidFill>
                <a:latin typeface="Arial" panose="020B0604020202020204" pitchFamily="34" charset="0"/>
                <a:ea typeface="宋体" panose="02010600030101010101" pitchFamily="2" charset="-122"/>
              </a:defRPr>
            </a:lvl3pPr>
            <a:lvl4pPr>
              <a:defRPr sz="2000">
                <a:solidFill>
                  <a:schemeClr val="tx1"/>
                </a:solidFill>
                <a:latin typeface="Arial" panose="020B0604020202020204" pitchFamily="34" charset="0"/>
                <a:ea typeface="宋体" panose="02010600030101010101" pitchFamily="2" charset="-122"/>
              </a:defRPr>
            </a:lvl4pPr>
            <a:lvl5pPr>
              <a:defRPr sz="2000">
                <a:solidFill>
                  <a:schemeClr val="tx1"/>
                </a:solidFill>
                <a:latin typeface="Arial" panose="020B0604020202020204" pitchFamily="34" charset="0"/>
                <a:ea typeface="宋体" panose="02010600030101010101" pitchFamily="2" charset="-122"/>
              </a:defRPr>
            </a:lvl5pPr>
            <a:lvl6pPr marL="25146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6pPr>
            <a:lvl7pPr marL="29718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7pPr>
            <a:lvl8pPr marL="34290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8pPr>
            <a:lvl9pPr marL="38862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9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289CE899-8219-4A96-8B32-31A5A356866D}" type="slidenum">
              <a:rPr kumimoji="0" lang="en-US" altLang="zh-CN" sz="2000" b="0" i="0" u="none" strike="noStrike" kern="1200" cap="none" spc="0" normalizeH="0" baseline="0" noProof="1" dirty="0" smtClean="0">
                <a:ln>
                  <a:noFill/>
                </a:ln>
                <a:solidFill>
                  <a:schemeClr val="tx1"/>
                </a:solidFill>
                <a:effectLst/>
                <a:uLnTx/>
                <a:uFillTx/>
                <a:latin typeface="Calibri" panose="020F0502020204030204" pitchFamily="34" charset="0"/>
                <a:ea typeface="宋体" panose="02010600030101010101" pitchFamily="2" charset="-122"/>
                <a:cs typeface="+mn-ea"/>
                <a:sym typeface="+mn-ea"/>
              </a:rPr>
            </a:fld>
            <a:endParaRPr kumimoji="0" lang="en-US" altLang="zh-CN" sz="2000" b="0" i="0" u="none" strike="noStrike" kern="1200" cap="none" spc="0" normalizeH="0" baseline="0" noProof="1" smtClean="0">
              <a:ln>
                <a:noFill/>
              </a:ln>
              <a:solidFill>
                <a:schemeClr val="tx1"/>
              </a:solidFill>
              <a:effectLst/>
              <a:uLnTx/>
              <a:uFillTx/>
              <a:latin typeface="Calibri" panose="020F0502020204030204" pitchFamily="34" charset="0"/>
              <a:ea typeface="宋体" panose="02010600030101010101" pitchFamily="2" charset="-122"/>
              <a:cs typeface="+mn-ea"/>
              <a:sym typeface="+mn-ea"/>
            </a:endParaRPr>
          </a:p>
        </p:txBody>
      </p:sp>
      <p:sp>
        <p:nvSpPr>
          <p:cNvPr id="61442" name="Rectangle 2"/>
          <p:cNvSpPr>
            <a:spLocks noGrp="1" noRot="1" noTextEdit="1"/>
          </p:cNvSpPr>
          <p:nvPr>
            <p:ph type="sldImg"/>
          </p:nvPr>
        </p:nvSpPr>
        <p:spPr/>
      </p:sp>
      <p:sp>
        <p:nvSpPr>
          <p:cNvPr id="61443" name="Rectangle 3"/>
          <p:cNvSpPr>
            <a:spLocks noGrp="1"/>
          </p:cNvSpPr>
          <p:nvPr>
            <p:ph type="body"/>
          </p:nvPr>
        </p:nvSpPr>
        <p:spPr>
          <a:xfrm>
            <a:off x="685800" y="4343400"/>
            <a:ext cx="5486400" cy="4114800"/>
          </a:xfrm>
          <a:prstGeom prst="rect">
            <a:avLst/>
          </a:prstGeom>
          <a:noFill/>
          <a:ln w="9525">
            <a:noFill/>
          </a:ln>
        </p:spPr>
        <p:txBody>
          <a:bodyPr anchor="t"/>
          <a:p>
            <a:pPr lvl="0"/>
            <a:endParaRPr lang="zh-CN" altLang="zh-CN"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41985" name="Rectangle 7"/>
          <p:cNvSpPr txBox="1">
            <a:spLocks noGrp="1" noChangeArrowheads="1"/>
          </p:cNvSpPr>
          <p:nvPr>
            <p:ph type="sldNum" sz="quarter"/>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b" anchorCtr="0" compatLnSpc="1"/>
          <a:lstStyle>
            <a:lvl1pPr>
              <a:defRPr sz="2000">
                <a:solidFill>
                  <a:schemeClr val="tx1"/>
                </a:solidFill>
                <a:latin typeface="Arial" panose="020B0604020202020204" pitchFamily="34" charset="0"/>
                <a:ea typeface="宋体" panose="02010600030101010101" pitchFamily="2" charset="-122"/>
              </a:defRPr>
            </a:lvl1pPr>
            <a:lvl2pPr>
              <a:defRPr sz="2000">
                <a:solidFill>
                  <a:schemeClr val="tx1"/>
                </a:solidFill>
                <a:latin typeface="Arial" panose="020B0604020202020204" pitchFamily="34" charset="0"/>
                <a:ea typeface="宋体" panose="02010600030101010101" pitchFamily="2" charset="-122"/>
              </a:defRPr>
            </a:lvl2pPr>
            <a:lvl3pPr>
              <a:defRPr sz="2000">
                <a:solidFill>
                  <a:schemeClr val="tx1"/>
                </a:solidFill>
                <a:latin typeface="Arial" panose="020B0604020202020204" pitchFamily="34" charset="0"/>
                <a:ea typeface="宋体" panose="02010600030101010101" pitchFamily="2" charset="-122"/>
              </a:defRPr>
            </a:lvl3pPr>
            <a:lvl4pPr>
              <a:defRPr sz="2000">
                <a:solidFill>
                  <a:schemeClr val="tx1"/>
                </a:solidFill>
                <a:latin typeface="Arial" panose="020B0604020202020204" pitchFamily="34" charset="0"/>
                <a:ea typeface="宋体" panose="02010600030101010101" pitchFamily="2" charset="-122"/>
              </a:defRPr>
            </a:lvl4pPr>
            <a:lvl5pPr>
              <a:defRPr sz="2000">
                <a:solidFill>
                  <a:schemeClr val="tx1"/>
                </a:solidFill>
                <a:latin typeface="Arial" panose="020B0604020202020204" pitchFamily="34" charset="0"/>
                <a:ea typeface="宋体" panose="02010600030101010101" pitchFamily="2" charset="-122"/>
              </a:defRPr>
            </a:lvl5pPr>
            <a:lvl6pPr marL="25146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6pPr>
            <a:lvl7pPr marL="29718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7pPr>
            <a:lvl8pPr marL="34290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8pPr>
            <a:lvl9pPr marL="38862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9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93D28A57-B876-4741-9D60-C1122797AF6A}" type="slidenum">
              <a:rPr kumimoji="0" lang="en-US" altLang="zh-CN" sz="2000" b="0" i="0" u="none" strike="noStrike" kern="1200" cap="none" spc="0" normalizeH="0" baseline="0" noProof="1" dirty="0" smtClean="0">
                <a:ln>
                  <a:noFill/>
                </a:ln>
                <a:solidFill>
                  <a:schemeClr val="tx1"/>
                </a:solidFill>
                <a:effectLst/>
                <a:uLnTx/>
                <a:uFillTx/>
                <a:latin typeface="Calibri" panose="020F0502020204030204" pitchFamily="34" charset="0"/>
                <a:ea typeface="宋体" panose="02010600030101010101" pitchFamily="2" charset="-122"/>
                <a:cs typeface="+mn-ea"/>
                <a:sym typeface="+mn-ea"/>
              </a:rPr>
            </a:fld>
            <a:endParaRPr kumimoji="0" lang="en-US" altLang="zh-CN" sz="2000" b="0" i="0" u="none" strike="noStrike" kern="1200" cap="none" spc="0" normalizeH="0" baseline="0" noProof="1" smtClean="0">
              <a:ln>
                <a:noFill/>
              </a:ln>
              <a:solidFill>
                <a:schemeClr val="tx1"/>
              </a:solidFill>
              <a:effectLst/>
              <a:uLnTx/>
              <a:uFillTx/>
              <a:latin typeface="Calibri" panose="020F0502020204030204" pitchFamily="34" charset="0"/>
              <a:ea typeface="宋体" panose="02010600030101010101" pitchFamily="2" charset="-122"/>
              <a:cs typeface="+mn-ea"/>
              <a:sym typeface="+mn-ea"/>
            </a:endParaRPr>
          </a:p>
        </p:txBody>
      </p:sp>
      <p:sp>
        <p:nvSpPr>
          <p:cNvPr id="63490" name="Rectangle 2"/>
          <p:cNvSpPr>
            <a:spLocks noGrp="1" noRot="1" noTextEdit="1"/>
          </p:cNvSpPr>
          <p:nvPr>
            <p:ph type="sldImg"/>
          </p:nvPr>
        </p:nvSpPr>
        <p:spPr/>
      </p:sp>
      <p:sp>
        <p:nvSpPr>
          <p:cNvPr id="63491" name="Rectangle 3"/>
          <p:cNvSpPr>
            <a:spLocks noGrp="1"/>
          </p:cNvSpPr>
          <p:nvPr>
            <p:ph type="body"/>
          </p:nvPr>
        </p:nvSpPr>
        <p:spPr>
          <a:xfrm>
            <a:off x="685800" y="4343400"/>
            <a:ext cx="5486400" cy="4114800"/>
          </a:xfrm>
          <a:prstGeom prst="rect">
            <a:avLst/>
          </a:prstGeom>
          <a:noFill/>
          <a:ln w="9525">
            <a:noFill/>
          </a:ln>
        </p:spPr>
        <p:txBody>
          <a:bodyPr anchor="t"/>
          <a:p>
            <a:pPr lvl="0"/>
            <a:endParaRPr lang="zh-CN" altLang="zh-CN"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44033" name="Rectangle 7"/>
          <p:cNvSpPr txBox="1">
            <a:spLocks noGrp="1" noChangeArrowheads="1"/>
          </p:cNvSpPr>
          <p:nvPr>
            <p:ph type="sldNum" sz="quarter"/>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b" anchorCtr="0" compatLnSpc="1"/>
          <a:lstStyle>
            <a:lvl1pPr>
              <a:defRPr sz="2000">
                <a:solidFill>
                  <a:schemeClr val="tx1"/>
                </a:solidFill>
                <a:latin typeface="Arial" panose="020B0604020202020204" pitchFamily="34" charset="0"/>
                <a:ea typeface="宋体" panose="02010600030101010101" pitchFamily="2" charset="-122"/>
              </a:defRPr>
            </a:lvl1pPr>
            <a:lvl2pPr>
              <a:defRPr sz="2000">
                <a:solidFill>
                  <a:schemeClr val="tx1"/>
                </a:solidFill>
                <a:latin typeface="Arial" panose="020B0604020202020204" pitchFamily="34" charset="0"/>
                <a:ea typeface="宋体" panose="02010600030101010101" pitchFamily="2" charset="-122"/>
              </a:defRPr>
            </a:lvl2pPr>
            <a:lvl3pPr>
              <a:defRPr sz="2000">
                <a:solidFill>
                  <a:schemeClr val="tx1"/>
                </a:solidFill>
                <a:latin typeface="Arial" panose="020B0604020202020204" pitchFamily="34" charset="0"/>
                <a:ea typeface="宋体" panose="02010600030101010101" pitchFamily="2" charset="-122"/>
              </a:defRPr>
            </a:lvl3pPr>
            <a:lvl4pPr>
              <a:defRPr sz="2000">
                <a:solidFill>
                  <a:schemeClr val="tx1"/>
                </a:solidFill>
                <a:latin typeface="Arial" panose="020B0604020202020204" pitchFamily="34" charset="0"/>
                <a:ea typeface="宋体" panose="02010600030101010101" pitchFamily="2" charset="-122"/>
              </a:defRPr>
            </a:lvl4pPr>
            <a:lvl5pPr>
              <a:defRPr sz="2000">
                <a:solidFill>
                  <a:schemeClr val="tx1"/>
                </a:solidFill>
                <a:latin typeface="Arial" panose="020B0604020202020204" pitchFamily="34" charset="0"/>
                <a:ea typeface="宋体" panose="02010600030101010101" pitchFamily="2" charset="-122"/>
              </a:defRPr>
            </a:lvl5pPr>
            <a:lvl6pPr marL="25146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6pPr>
            <a:lvl7pPr marL="29718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7pPr>
            <a:lvl8pPr marL="34290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8pPr>
            <a:lvl9pPr marL="38862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9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DEC5F35B-29AE-46BC-B82A-2DF8629F6593}" type="slidenum">
              <a:rPr kumimoji="0" lang="en-US" altLang="zh-CN" sz="2000" b="0" i="0" u="none" strike="noStrike" kern="1200" cap="none" spc="0" normalizeH="0" baseline="0" noProof="1" dirty="0" smtClean="0">
                <a:ln>
                  <a:noFill/>
                </a:ln>
                <a:solidFill>
                  <a:schemeClr val="tx1"/>
                </a:solidFill>
                <a:effectLst/>
                <a:uLnTx/>
                <a:uFillTx/>
                <a:latin typeface="Calibri" panose="020F0502020204030204" pitchFamily="34" charset="0"/>
                <a:ea typeface="宋体" panose="02010600030101010101" pitchFamily="2" charset="-122"/>
                <a:cs typeface="+mn-ea"/>
                <a:sym typeface="+mn-ea"/>
              </a:rPr>
            </a:fld>
            <a:endParaRPr kumimoji="0" lang="en-US" altLang="zh-CN" sz="2000" b="0" i="0" u="none" strike="noStrike" kern="1200" cap="none" spc="0" normalizeH="0" baseline="0" noProof="1" smtClean="0">
              <a:ln>
                <a:noFill/>
              </a:ln>
              <a:solidFill>
                <a:schemeClr val="tx1"/>
              </a:solidFill>
              <a:effectLst/>
              <a:uLnTx/>
              <a:uFillTx/>
              <a:latin typeface="Calibri" panose="020F0502020204030204" pitchFamily="34" charset="0"/>
              <a:ea typeface="宋体" panose="02010600030101010101" pitchFamily="2" charset="-122"/>
              <a:cs typeface="+mn-ea"/>
              <a:sym typeface="+mn-ea"/>
            </a:endParaRPr>
          </a:p>
        </p:txBody>
      </p:sp>
      <p:sp>
        <p:nvSpPr>
          <p:cNvPr id="65538" name="Rectangle 2"/>
          <p:cNvSpPr>
            <a:spLocks noGrp="1" noRot="1" noTextEdit="1"/>
          </p:cNvSpPr>
          <p:nvPr>
            <p:ph type="sldImg"/>
          </p:nvPr>
        </p:nvSpPr>
        <p:spPr/>
      </p:sp>
      <p:sp>
        <p:nvSpPr>
          <p:cNvPr id="65539" name="Rectangle 3"/>
          <p:cNvSpPr>
            <a:spLocks noGrp="1"/>
          </p:cNvSpPr>
          <p:nvPr>
            <p:ph type="body"/>
          </p:nvPr>
        </p:nvSpPr>
        <p:spPr>
          <a:xfrm>
            <a:off x="685800" y="4343400"/>
            <a:ext cx="5486400" cy="4114800"/>
          </a:xfrm>
          <a:prstGeom prst="rect">
            <a:avLst/>
          </a:prstGeom>
          <a:noFill/>
          <a:ln w="9525">
            <a:noFill/>
          </a:ln>
        </p:spPr>
        <p:txBody>
          <a:bodyPr anchor="t"/>
          <a:p>
            <a:pPr lvl="0"/>
            <a:endParaRPr lang="zh-CN" altLang="zh-CN"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46081" name="Rectangle 7"/>
          <p:cNvSpPr txBox="1">
            <a:spLocks noGrp="1" noChangeArrowheads="1"/>
          </p:cNvSpPr>
          <p:nvPr>
            <p:ph type="sldNum" sz="quarter"/>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b" anchorCtr="0" compatLnSpc="1"/>
          <a:lstStyle>
            <a:lvl1pPr>
              <a:defRPr sz="2000">
                <a:solidFill>
                  <a:schemeClr val="tx1"/>
                </a:solidFill>
                <a:latin typeface="Arial" panose="020B0604020202020204" pitchFamily="34" charset="0"/>
                <a:ea typeface="宋体" panose="02010600030101010101" pitchFamily="2" charset="-122"/>
              </a:defRPr>
            </a:lvl1pPr>
            <a:lvl2pPr>
              <a:defRPr sz="2000">
                <a:solidFill>
                  <a:schemeClr val="tx1"/>
                </a:solidFill>
                <a:latin typeface="Arial" panose="020B0604020202020204" pitchFamily="34" charset="0"/>
                <a:ea typeface="宋体" panose="02010600030101010101" pitchFamily="2" charset="-122"/>
              </a:defRPr>
            </a:lvl2pPr>
            <a:lvl3pPr>
              <a:defRPr sz="2000">
                <a:solidFill>
                  <a:schemeClr val="tx1"/>
                </a:solidFill>
                <a:latin typeface="Arial" panose="020B0604020202020204" pitchFamily="34" charset="0"/>
                <a:ea typeface="宋体" panose="02010600030101010101" pitchFamily="2" charset="-122"/>
              </a:defRPr>
            </a:lvl3pPr>
            <a:lvl4pPr>
              <a:defRPr sz="2000">
                <a:solidFill>
                  <a:schemeClr val="tx1"/>
                </a:solidFill>
                <a:latin typeface="Arial" panose="020B0604020202020204" pitchFamily="34" charset="0"/>
                <a:ea typeface="宋体" panose="02010600030101010101" pitchFamily="2" charset="-122"/>
              </a:defRPr>
            </a:lvl4pPr>
            <a:lvl5pPr>
              <a:defRPr sz="2000">
                <a:solidFill>
                  <a:schemeClr val="tx1"/>
                </a:solidFill>
                <a:latin typeface="Arial" panose="020B0604020202020204" pitchFamily="34" charset="0"/>
                <a:ea typeface="宋体" panose="02010600030101010101" pitchFamily="2" charset="-122"/>
              </a:defRPr>
            </a:lvl5pPr>
            <a:lvl6pPr marL="25146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6pPr>
            <a:lvl7pPr marL="29718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7pPr>
            <a:lvl8pPr marL="34290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8pPr>
            <a:lvl9pPr marL="38862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9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9488DDA5-673A-4A4D-861F-03F165CE85FA}" type="slidenum">
              <a:rPr kumimoji="0" lang="en-US" altLang="zh-CN" sz="2000" b="0" i="0" u="none" strike="noStrike" kern="1200" cap="none" spc="0" normalizeH="0" baseline="0" noProof="1" dirty="0" smtClean="0">
                <a:ln>
                  <a:noFill/>
                </a:ln>
                <a:solidFill>
                  <a:schemeClr val="tx1"/>
                </a:solidFill>
                <a:effectLst/>
                <a:uLnTx/>
                <a:uFillTx/>
                <a:latin typeface="Calibri" panose="020F0502020204030204" pitchFamily="34" charset="0"/>
                <a:ea typeface="宋体" panose="02010600030101010101" pitchFamily="2" charset="-122"/>
                <a:cs typeface="+mn-ea"/>
                <a:sym typeface="+mn-ea"/>
              </a:rPr>
            </a:fld>
            <a:endParaRPr kumimoji="0" lang="en-US" altLang="zh-CN" sz="2000" b="0" i="0" u="none" strike="noStrike" kern="1200" cap="none" spc="0" normalizeH="0" baseline="0" noProof="1" smtClean="0">
              <a:ln>
                <a:noFill/>
              </a:ln>
              <a:solidFill>
                <a:schemeClr val="tx1"/>
              </a:solidFill>
              <a:effectLst/>
              <a:uLnTx/>
              <a:uFillTx/>
              <a:latin typeface="Calibri" panose="020F0502020204030204" pitchFamily="34" charset="0"/>
              <a:ea typeface="宋体" panose="02010600030101010101" pitchFamily="2" charset="-122"/>
              <a:cs typeface="+mn-ea"/>
              <a:sym typeface="+mn-ea"/>
            </a:endParaRPr>
          </a:p>
        </p:txBody>
      </p:sp>
      <p:sp>
        <p:nvSpPr>
          <p:cNvPr id="67586" name="Rectangle 2"/>
          <p:cNvSpPr>
            <a:spLocks noGrp="1" noRot="1" noTextEdit="1"/>
          </p:cNvSpPr>
          <p:nvPr>
            <p:ph type="sldImg"/>
          </p:nvPr>
        </p:nvSpPr>
        <p:spPr/>
      </p:sp>
      <p:sp>
        <p:nvSpPr>
          <p:cNvPr id="67587" name="Rectangle 3"/>
          <p:cNvSpPr>
            <a:spLocks noGrp="1"/>
          </p:cNvSpPr>
          <p:nvPr>
            <p:ph type="body"/>
          </p:nvPr>
        </p:nvSpPr>
        <p:spPr>
          <a:xfrm>
            <a:off x="685800" y="4343400"/>
            <a:ext cx="5486400" cy="4114800"/>
          </a:xfrm>
          <a:prstGeom prst="rect">
            <a:avLst/>
          </a:prstGeom>
          <a:noFill/>
          <a:ln w="9525">
            <a:noFill/>
          </a:ln>
        </p:spPr>
        <p:txBody>
          <a:bodyPr anchor="t"/>
          <a:p>
            <a:pPr lvl="0"/>
            <a:endParaRPr lang="zh-CN" altLang="zh-CN"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48129" name="Rectangle 7"/>
          <p:cNvSpPr txBox="1">
            <a:spLocks noGrp="1" noChangeArrowheads="1"/>
          </p:cNvSpPr>
          <p:nvPr>
            <p:ph type="sldNum" sz="quarter"/>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b" anchorCtr="0" compatLnSpc="1"/>
          <a:lstStyle>
            <a:lvl1pPr>
              <a:defRPr sz="2000">
                <a:solidFill>
                  <a:schemeClr val="tx1"/>
                </a:solidFill>
                <a:latin typeface="Arial" panose="020B0604020202020204" pitchFamily="34" charset="0"/>
                <a:ea typeface="宋体" panose="02010600030101010101" pitchFamily="2" charset="-122"/>
              </a:defRPr>
            </a:lvl1pPr>
            <a:lvl2pPr>
              <a:defRPr sz="2000">
                <a:solidFill>
                  <a:schemeClr val="tx1"/>
                </a:solidFill>
                <a:latin typeface="Arial" panose="020B0604020202020204" pitchFamily="34" charset="0"/>
                <a:ea typeface="宋体" panose="02010600030101010101" pitchFamily="2" charset="-122"/>
              </a:defRPr>
            </a:lvl2pPr>
            <a:lvl3pPr>
              <a:defRPr sz="2000">
                <a:solidFill>
                  <a:schemeClr val="tx1"/>
                </a:solidFill>
                <a:latin typeface="Arial" panose="020B0604020202020204" pitchFamily="34" charset="0"/>
                <a:ea typeface="宋体" panose="02010600030101010101" pitchFamily="2" charset="-122"/>
              </a:defRPr>
            </a:lvl3pPr>
            <a:lvl4pPr>
              <a:defRPr sz="2000">
                <a:solidFill>
                  <a:schemeClr val="tx1"/>
                </a:solidFill>
                <a:latin typeface="Arial" panose="020B0604020202020204" pitchFamily="34" charset="0"/>
                <a:ea typeface="宋体" panose="02010600030101010101" pitchFamily="2" charset="-122"/>
              </a:defRPr>
            </a:lvl4pPr>
            <a:lvl5pPr>
              <a:defRPr sz="2000">
                <a:solidFill>
                  <a:schemeClr val="tx1"/>
                </a:solidFill>
                <a:latin typeface="Arial" panose="020B0604020202020204" pitchFamily="34" charset="0"/>
                <a:ea typeface="宋体" panose="02010600030101010101" pitchFamily="2" charset="-122"/>
              </a:defRPr>
            </a:lvl5pPr>
            <a:lvl6pPr marL="25146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6pPr>
            <a:lvl7pPr marL="29718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7pPr>
            <a:lvl8pPr marL="34290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8pPr>
            <a:lvl9pPr marL="38862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9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9CCAF807-ED07-4441-A63F-166AD2B32E7A}" type="slidenum">
              <a:rPr kumimoji="0" lang="en-US" altLang="zh-CN" sz="2000" b="0" i="0" u="none" strike="noStrike" kern="1200" cap="none" spc="0" normalizeH="0" baseline="0" noProof="1" dirty="0" smtClean="0">
                <a:ln>
                  <a:noFill/>
                </a:ln>
                <a:solidFill>
                  <a:schemeClr val="tx1"/>
                </a:solidFill>
                <a:effectLst/>
                <a:uLnTx/>
                <a:uFillTx/>
                <a:latin typeface="Calibri" panose="020F0502020204030204" pitchFamily="34" charset="0"/>
                <a:ea typeface="宋体" panose="02010600030101010101" pitchFamily="2" charset="-122"/>
                <a:cs typeface="+mn-ea"/>
                <a:sym typeface="+mn-ea"/>
              </a:rPr>
            </a:fld>
            <a:endParaRPr kumimoji="0" lang="en-US" altLang="zh-CN" sz="2000" b="0" i="0" u="none" strike="noStrike" kern="1200" cap="none" spc="0" normalizeH="0" baseline="0" noProof="1" smtClean="0">
              <a:ln>
                <a:noFill/>
              </a:ln>
              <a:solidFill>
                <a:schemeClr val="tx1"/>
              </a:solidFill>
              <a:effectLst/>
              <a:uLnTx/>
              <a:uFillTx/>
              <a:latin typeface="Calibri" panose="020F0502020204030204" pitchFamily="34" charset="0"/>
              <a:ea typeface="宋体" panose="02010600030101010101" pitchFamily="2" charset="-122"/>
              <a:cs typeface="+mn-ea"/>
              <a:sym typeface="+mn-ea"/>
            </a:endParaRPr>
          </a:p>
        </p:txBody>
      </p:sp>
      <p:sp>
        <p:nvSpPr>
          <p:cNvPr id="69634" name="Rectangle 2"/>
          <p:cNvSpPr>
            <a:spLocks noGrp="1" noRot="1" noTextEdit="1"/>
          </p:cNvSpPr>
          <p:nvPr>
            <p:ph type="sldImg"/>
          </p:nvPr>
        </p:nvSpPr>
        <p:spPr/>
      </p:sp>
      <p:sp>
        <p:nvSpPr>
          <p:cNvPr id="69635" name="Rectangle 3"/>
          <p:cNvSpPr>
            <a:spLocks noGrp="1"/>
          </p:cNvSpPr>
          <p:nvPr>
            <p:ph type="body"/>
          </p:nvPr>
        </p:nvSpPr>
        <p:spPr>
          <a:xfrm>
            <a:off x="685800" y="4343400"/>
            <a:ext cx="5486400" cy="4114800"/>
          </a:xfrm>
          <a:prstGeom prst="rect">
            <a:avLst/>
          </a:prstGeom>
          <a:noFill/>
          <a:ln w="9525">
            <a:noFill/>
          </a:ln>
        </p:spPr>
        <p:txBody>
          <a:bodyPr anchor="t"/>
          <a:p>
            <a:pPr lvl="0"/>
            <a:endParaRPr lang="zh-CN" altLang="zh-CN"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50177" name="Rectangle 7"/>
          <p:cNvSpPr txBox="1">
            <a:spLocks noGrp="1" noChangeArrowheads="1"/>
          </p:cNvSpPr>
          <p:nvPr>
            <p:ph type="sldNum" sz="quarter"/>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b" anchorCtr="0" compatLnSpc="1"/>
          <a:lstStyle>
            <a:lvl1pPr>
              <a:defRPr sz="2000">
                <a:solidFill>
                  <a:schemeClr val="tx1"/>
                </a:solidFill>
                <a:latin typeface="Arial" panose="020B0604020202020204" pitchFamily="34" charset="0"/>
                <a:ea typeface="宋体" panose="02010600030101010101" pitchFamily="2" charset="-122"/>
              </a:defRPr>
            </a:lvl1pPr>
            <a:lvl2pPr>
              <a:defRPr sz="2000">
                <a:solidFill>
                  <a:schemeClr val="tx1"/>
                </a:solidFill>
                <a:latin typeface="Arial" panose="020B0604020202020204" pitchFamily="34" charset="0"/>
                <a:ea typeface="宋体" panose="02010600030101010101" pitchFamily="2" charset="-122"/>
              </a:defRPr>
            </a:lvl2pPr>
            <a:lvl3pPr>
              <a:defRPr sz="2000">
                <a:solidFill>
                  <a:schemeClr val="tx1"/>
                </a:solidFill>
                <a:latin typeface="Arial" panose="020B0604020202020204" pitchFamily="34" charset="0"/>
                <a:ea typeface="宋体" panose="02010600030101010101" pitchFamily="2" charset="-122"/>
              </a:defRPr>
            </a:lvl3pPr>
            <a:lvl4pPr>
              <a:defRPr sz="2000">
                <a:solidFill>
                  <a:schemeClr val="tx1"/>
                </a:solidFill>
                <a:latin typeface="Arial" panose="020B0604020202020204" pitchFamily="34" charset="0"/>
                <a:ea typeface="宋体" panose="02010600030101010101" pitchFamily="2" charset="-122"/>
              </a:defRPr>
            </a:lvl4pPr>
            <a:lvl5pPr>
              <a:defRPr sz="2000">
                <a:solidFill>
                  <a:schemeClr val="tx1"/>
                </a:solidFill>
                <a:latin typeface="Arial" panose="020B0604020202020204" pitchFamily="34" charset="0"/>
                <a:ea typeface="宋体" panose="02010600030101010101" pitchFamily="2" charset="-122"/>
              </a:defRPr>
            </a:lvl5pPr>
            <a:lvl6pPr marL="25146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6pPr>
            <a:lvl7pPr marL="29718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7pPr>
            <a:lvl8pPr marL="34290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8pPr>
            <a:lvl9pPr marL="38862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9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64AC27EA-8B10-49A9-B441-953B6404DC75}" type="slidenum">
              <a:rPr kumimoji="0" lang="en-US" altLang="zh-CN" sz="2000" b="0" i="0" u="none" strike="noStrike" kern="1200" cap="none" spc="0" normalizeH="0" baseline="0" noProof="1" dirty="0" smtClean="0">
                <a:ln>
                  <a:noFill/>
                </a:ln>
                <a:solidFill>
                  <a:schemeClr val="tx1"/>
                </a:solidFill>
                <a:effectLst/>
                <a:uLnTx/>
                <a:uFillTx/>
                <a:latin typeface="Calibri" panose="020F0502020204030204" pitchFamily="34" charset="0"/>
                <a:ea typeface="宋体" panose="02010600030101010101" pitchFamily="2" charset="-122"/>
                <a:cs typeface="+mn-ea"/>
                <a:sym typeface="+mn-ea"/>
              </a:rPr>
            </a:fld>
            <a:endParaRPr kumimoji="0" lang="en-US" altLang="zh-CN" sz="2000" b="0" i="0" u="none" strike="noStrike" kern="1200" cap="none" spc="0" normalizeH="0" baseline="0" noProof="1" smtClean="0">
              <a:ln>
                <a:noFill/>
              </a:ln>
              <a:solidFill>
                <a:schemeClr val="tx1"/>
              </a:solidFill>
              <a:effectLst/>
              <a:uLnTx/>
              <a:uFillTx/>
              <a:latin typeface="Calibri" panose="020F0502020204030204" pitchFamily="34" charset="0"/>
              <a:ea typeface="宋体" panose="02010600030101010101" pitchFamily="2" charset="-122"/>
              <a:cs typeface="+mn-ea"/>
              <a:sym typeface="+mn-ea"/>
            </a:endParaRPr>
          </a:p>
        </p:txBody>
      </p:sp>
      <p:sp>
        <p:nvSpPr>
          <p:cNvPr id="71682" name="Rectangle 2"/>
          <p:cNvSpPr>
            <a:spLocks noGrp="1" noRot="1" noTextEdit="1"/>
          </p:cNvSpPr>
          <p:nvPr>
            <p:ph type="sldImg"/>
          </p:nvPr>
        </p:nvSpPr>
        <p:spPr/>
      </p:sp>
      <p:sp>
        <p:nvSpPr>
          <p:cNvPr id="71683" name="Rectangle 3"/>
          <p:cNvSpPr>
            <a:spLocks noGrp="1"/>
          </p:cNvSpPr>
          <p:nvPr>
            <p:ph type="body"/>
          </p:nvPr>
        </p:nvSpPr>
        <p:spPr>
          <a:xfrm>
            <a:off x="914400" y="4343400"/>
            <a:ext cx="5029200" cy="4114800"/>
          </a:xfrm>
          <a:prstGeom prst="rect">
            <a:avLst/>
          </a:prstGeom>
          <a:noFill/>
          <a:ln w="9525">
            <a:noFill/>
          </a:ln>
        </p:spPr>
        <p:txBody>
          <a:bodyPr anchor="t"/>
          <a:p>
            <a:pPr lvl="0"/>
            <a:endParaRPr lang="zh-CN" altLang="zh-CN"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1265" name="Rectangle 7"/>
          <p:cNvSpPr txBox="1">
            <a:spLocks noGrp="1" noChangeArrowheads="1"/>
          </p:cNvSpPr>
          <p:nvPr>
            <p:ph type="sldNum" sz="quarter"/>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b" anchorCtr="0" compatLnSpc="1"/>
          <a:lstStyle>
            <a:lvl1pPr>
              <a:defRPr sz="2000">
                <a:solidFill>
                  <a:schemeClr val="tx1"/>
                </a:solidFill>
                <a:latin typeface="Arial" panose="020B0604020202020204" pitchFamily="34" charset="0"/>
                <a:ea typeface="宋体" panose="02010600030101010101" pitchFamily="2" charset="-122"/>
              </a:defRPr>
            </a:lvl1pPr>
            <a:lvl2pPr>
              <a:defRPr sz="2000">
                <a:solidFill>
                  <a:schemeClr val="tx1"/>
                </a:solidFill>
                <a:latin typeface="Arial" panose="020B0604020202020204" pitchFamily="34" charset="0"/>
                <a:ea typeface="宋体" panose="02010600030101010101" pitchFamily="2" charset="-122"/>
              </a:defRPr>
            </a:lvl2pPr>
            <a:lvl3pPr>
              <a:defRPr sz="2000">
                <a:solidFill>
                  <a:schemeClr val="tx1"/>
                </a:solidFill>
                <a:latin typeface="Arial" panose="020B0604020202020204" pitchFamily="34" charset="0"/>
                <a:ea typeface="宋体" panose="02010600030101010101" pitchFamily="2" charset="-122"/>
              </a:defRPr>
            </a:lvl3pPr>
            <a:lvl4pPr>
              <a:defRPr sz="2000">
                <a:solidFill>
                  <a:schemeClr val="tx1"/>
                </a:solidFill>
                <a:latin typeface="Arial" panose="020B0604020202020204" pitchFamily="34" charset="0"/>
                <a:ea typeface="宋体" panose="02010600030101010101" pitchFamily="2" charset="-122"/>
              </a:defRPr>
            </a:lvl4pPr>
            <a:lvl5pPr>
              <a:defRPr sz="2000">
                <a:solidFill>
                  <a:schemeClr val="tx1"/>
                </a:solidFill>
                <a:latin typeface="Arial" panose="020B0604020202020204" pitchFamily="34" charset="0"/>
                <a:ea typeface="宋体" panose="02010600030101010101" pitchFamily="2" charset="-122"/>
              </a:defRPr>
            </a:lvl5pPr>
            <a:lvl6pPr marL="25146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6pPr>
            <a:lvl7pPr marL="29718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7pPr>
            <a:lvl8pPr marL="34290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8pPr>
            <a:lvl9pPr marL="38862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9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7340C6B9-8101-4D2F-AD41-9DC28180B349}" type="slidenum">
              <a:rPr kumimoji="0" lang="en-US" altLang="zh-CN" sz="2000" b="0" i="0" u="none" strike="noStrike" kern="1200" cap="none" spc="0" normalizeH="0" baseline="0" noProof="1" dirty="0" smtClean="0">
                <a:ln>
                  <a:noFill/>
                </a:ln>
                <a:solidFill>
                  <a:schemeClr val="tx1"/>
                </a:solidFill>
                <a:effectLst/>
                <a:uLnTx/>
                <a:uFillTx/>
                <a:latin typeface="Calibri" panose="020F0502020204030204" pitchFamily="34" charset="0"/>
                <a:ea typeface="宋体" panose="02010600030101010101" pitchFamily="2" charset="-122"/>
                <a:cs typeface="+mn-ea"/>
                <a:sym typeface="+mn-ea"/>
              </a:rPr>
            </a:fld>
            <a:endParaRPr kumimoji="0" lang="en-US" altLang="zh-CN" sz="2000" b="0" i="0" u="none" strike="noStrike" kern="1200" cap="none" spc="0" normalizeH="0" baseline="0" noProof="1" smtClean="0">
              <a:ln>
                <a:noFill/>
              </a:ln>
              <a:solidFill>
                <a:schemeClr val="tx1"/>
              </a:solidFill>
              <a:effectLst/>
              <a:uLnTx/>
              <a:uFillTx/>
              <a:latin typeface="Calibri" panose="020F0502020204030204" pitchFamily="34" charset="0"/>
              <a:ea typeface="宋体" panose="02010600030101010101" pitchFamily="2" charset="-122"/>
              <a:cs typeface="+mn-ea"/>
              <a:sym typeface="+mn-ea"/>
            </a:endParaRPr>
          </a:p>
        </p:txBody>
      </p:sp>
      <p:sp>
        <p:nvSpPr>
          <p:cNvPr id="32770" name="Rectangle 2"/>
          <p:cNvSpPr>
            <a:spLocks noGrp="1" noRot="1" noTextEdit="1"/>
          </p:cNvSpPr>
          <p:nvPr>
            <p:ph type="sldImg"/>
          </p:nvPr>
        </p:nvSpPr>
        <p:spPr/>
      </p:sp>
      <p:sp>
        <p:nvSpPr>
          <p:cNvPr id="32771" name="Rectangle 3"/>
          <p:cNvSpPr>
            <a:spLocks noGrp="1"/>
          </p:cNvSpPr>
          <p:nvPr>
            <p:ph type="body"/>
          </p:nvPr>
        </p:nvSpPr>
        <p:spPr>
          <a:xfrm>
            <a:off x="685800" y="4343400"/>
            <a:ext cx="5486400" cy="4114800"/>
          </a:xfrm>
          <a:prstGeom prst="rect">
            <a:avLst/>
          </a:prstGeom>
          <a:noFill/>
          <a:ln w="9525">
            <a:noFill/>
          </a:ln>
        </p:spPr>
        <p:txBody>
          <a:bodyPr anchor="t"/>
          <a:p>
            <a:pPr lvl="0"/>
            <a:endParaRPr lang="zh-CN" altLang="zh-CN"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52225" name="Rectangle 7"/>
          <p:cNvSpPr txBox="1">
            <a:spLocks noGrp="1" noChangeArrowheads="1"/>
          </p:cNvSpPr>
          <p:nvPr>
            <p:ph type="sldNum" sz="quarter"/>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b" anchorCtr="0" compatLnSpc="1"/>
          <a:lstStyle>
            <a:lvl1pPr>
              <a:defRPr sz="2000">
                <a:solidFill>
                  <a:schemeClr val="tx1"/>
                </a:solidFill>
                <a:latin typeface="Arial" panose="020B0604020202020204" pitchFamily="34" charset="0"/>
                <a:ea typeface="宋体" panose="02010600030101010101" pitchFamily="2" charset="-122"/>
              </a:defRPr>
            </a:lvl1pPr>
            <a:lvl2pPr>
              <a:defRPr sz="2000">
                <a:solidFill>
                  <a:schemeClr val="tx1"/>
                </a:solidFill>
                <a:latin typeface="Arial" panose="020B0604020202020204" pitchFamily="34" charset="0"/>
                <a:ea typeface="宋体" panose="02010600030101010101" pitchFamily="2" charset="-122"/>
              </a:defRPr>
            </a:lvl2pPr>
            <a:lvl3pPr>
              <a:defRPr sz="2000">
                <a:solidFill>
                  <a:schemeClr val="tx1"/>
                </a:solidFill>
                <a:latin typeface="Arial" panose="020B0604020202020204" pitchFamily="34" charset="0"/>
                <a:ea typeface="宋体" panose="02010600030101010101" pitchFamily="2" charset="-122"/>
              </a:defRPr>
            </a:lvl3pPr>
            <a:lvl4pPr>
              <a:defRPr sz="2000">
                <a:solidFill>
                  <a:schemeClr val="tx1"/>
                </a:solidFill>
                <a:latin typeface="Arial" panose="020B0604020202020204" pitchFamily="34" charset="0"/>
                <a:ea typeface="宋体" panose="02010600030101010101" pitchFamily="2" charset="-122"/>
              </a:defRPr>
            </a:lvl4pPr>
            <a:lvl5pPr>
              <a:defRPr sz="2000">
                <a:solidFill>
                  <a:schemeClr val="tx1"/>
                </a:solidFill>
                <a:latin typeface="Arial" panose="020B0604020202020204" pitchFamily="34" charset="0"/>
                <a:ea typeface="宋体" panose="02010600030101010101" pitchFamily="2" charset="-122"/>
              </a:defRPr>
            </a:lvl5pPr>
            <a:lvl6pPr marL="25146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6pPr>
            <a:lvl7pPr marL="29718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7pPr>
            <a:lvl8pPr marL="34290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8pPr>
            <a:lvl9pPr marL="38862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9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1DCA09A9-CAE0-411A-92FC-30074520E305}" type="slidenum">
              <a:rPr kumimoji="0" lang="en-US" altLang="zh-CN" sz="2000" b="0" i="0" u="none" strike="noStrike" kern="1200" cap="none" spc="0" normalizeH="0" baseline="0" noProof="1" dirty="0" smtClean="0">
                <a:ln>
                  <a:noFill/>
                </a:ln>
                <a:solidFill>
                  <a:schemeClr val="tx1"/>
                </a:solidFill>
                <a:effectLst/>
                <a:uLnTx/>
                <a:uFillTx/>
                <a:latin typeface="Calibri" panose="020F0502020204030204" pitchFamily="34" charset="0"/>
                <a:ea typeface="宋体" panose="02010600030101010101" pitchFamily="2" charset="-122"/>
                <a:cs typeface="+mn-ea"/>
                <a:sym typeface="+mn-ea"/>
              </a:rPr>
            </a:fld>
            <a:endParaRPr kumimoji="0" lang="en-US" altLang="zh-CN" sz="2000" b="0" i="0" u="none" strike="noStrike" kern="1200" cap="none" spc="0" normalizeH="0" baseline="0" noProof="1" smtClean="0">
              <a:ln>
                <a:noFill/>
              </a:ln>
              <a:solidFill>
                <a:schemeClr val="tx1"/>
              </a:solidFill>
              <a:effectLst/>
              <a:uLnTx/>
              <a:uFillTx/>
              <a:latin typeface="Calibri" panose="020F0502020204030204" pitchFamily="34" charset="0"/>
              <a:ea typeface="宋体" panose="02010600030101010101" pitchFamily="2" charset="-122"/>
              <a:cs typeface="+mn-ea"/>
              <a:sym typeface="+mn-ea"/>
            </a:endParaRPr>
          </a:p>
        </p:txBody>
      </p:sp>
      <p:sp>
        <p:nvSpPr>
          <p:cNvPr id="73730" name="Rectangle 2"/>
          <p:cNvSpPr>
            <a:spLocks noGrp="1" noRot="1" noTextEdit="1"/>
          </p:cNvSpPr>
          <p:nvPr>
            <p:ph type="sldImg"/>
          </p:nvPr>
        </p:nvSpPr>
        <p:spPr/>
      </p:sp>
      <p:sp>
        <p:nvSpPr>
          <p:cNvPr id="73731" name="Rectangle 3"/>
          <p:cNvSpPr>
            <a:spLocks noGrp="1"/>
          </p:cNvSpPr>
          <p:nvPr>
            <p:ph type="body"/>
          </p:nvPr>
        </p:nvSpPr>
        <p:spPr>
          <a:xfrm>
            <a:off x="914400" y="4343400"/>
            <a:ext cx="5029200" cy="4114800"/>
          </a:xfrm>
          <a:prstGeom prst="rect">
            <a:avLst/>
          </a:prstGeom>
          <a:noFill/>
          <a:ln w="9525">
            <a:noFill/>
          </a:ln>
        </p:spPr>
        <p:txBody>
          <a:bodyPr anchor="t"/>
          <a:p>
            <a:pPr lvl="0"/>
            <a:endParaRPr lang="zh-CN" altLang="zh-CN"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54273" name="Rectangle 7"/>
          <p:cNvSpPr txBox="1">
            <a:spLocks noGrp="1" noChangeArrowheads="1"/>
          </p:cNvSpPr>
          <p:nvPr>
            <p:ph type="sldNum" sz="quarter"/>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b" anchorCtr="0" compatLnSpc="1"/>
          <a:lstStyle>
            <a:lvl1pPr>
              <a:defRPr sz="2000">
                <a:solidFill>
                  <a:schemeClr val="tx1"/>
                </a:solidFill>
                <a:latin typeface="Arial" panose="020B0604020202020204" pitchFamily="34" charset="0"/>
                <a:ea typeface="宋体" panose="02010600030101010101" pitchFamily="2" charset="-122"/>
              </a:defRPr>
            </a:lvl1pPr>
            <a:lvl2pPr>
              <a:defRPr sz="2000">
                <a:solidFill>
                  <a:schemeClr val="tx1"/>
                </a:solidFill>
                <a:latin typeface="Arial" panose="020B0604020202020204" pitchFamily="34" charset="0"/>
                <a:ea typeface="宋体" panose="02010600030101010101" pitchFamily="2" charset="-122"/>
              </a:defRPr>
            </a:lvl2pPr>
            <a:lvl3pPr>
              <a:defRPr sz="2000">
                <a:solidFill>
                  <a:schemeClr val="tx1"/>
                </a:solidFill>
                <a:latin typeface="Arial" panose="020B0604020202020204" pitchFamily="34" charset="0"/>
                <a:ea typeface="宋体" panose="02010600030101010101" pitchFamily="2" charset="-122"/>
              </a:defRPr>
            </a:lvl3pPr>
            <a:lvl4pPr>
              <a:defRPr sz="2000">
                <a:solidFill>
                  <a:schemeClr val="tx1"/>
                </a:solidFill>
                <a:latin typeface="Arial" panose="020B0604020202020204" pitchFamily="34" charset="0"/>
                <a:ea typeface="宋体" panose="02010600030101010101" pitchFamily="2" charset="-122"/>
              </a:defRPr>
            </a:lvl4pPr>
            <a:lvl5pPr>
              <a:defRPr sz="2000">
                <a:solidFill>
                  <a:schemeClr val="tx1"/>
                </a:solidFill>
                <a:latin typeface="Arial" panose="020B0604020202020204" pitchFamily="34" charset="0"/>
                <a:ea typeface="宋体" panose="02010600030101010101" pitchFamily="2" charset="-122"/>
              </a:defRPr>
            </a:lvl5pPr>
            <a:lvl6pPr marL="25146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6pPr>
            <a:lvl7pPr marL="29718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7pPr>
            <a:lvl8pPr marL="34290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8pPr>
            <a:lvl9pPr marL="38862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9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31B3EB68-0930-4B38-9FAA-30CED7AF7803}" type="slidenum">
              <a:rPr kumimoji="0" lang="en-US" altLang="zh-CN" sz="2000" b="0" i="0" u="none" strike="noStrike" kern="1200" cap="none" spc="0" normalizeH="0" baseline="0" noProof="1" dirty="0" smtClean="0">
                <a:ln>
                  <a:noFill/>
                </a:ln>
                <a:solidFill>
                  <a:schemeClr val="tx1"/>
                </a:solidFill>
                <a:effectLst/>
                <a:uLnTx/>
                <a:uFillTx/>
                <a:latin typeface="Calibri" panose="020F0502020204030204" pitchFamily="34" charset="0"/>
                <a:ea typeface="宋体" panose="02010600030101010101" pitchFamily="2" charset="-122"/>
                <a:cs typeface="+mn-ea"/>
                <a:sym typeface="+mn-ea"/>
              </a:rPr>
            </a:fld>
            <a:endParaRPr kumimoji="0" lang="en-US" altLang="zh-CN" sz="2000" b="0" i="0" u="none" strike="noStrike" kern="1200" cap="none" spc="0" normalizeH="0" baseline="0" noProof="1" smtClean="0">
              <a:ln>
                <a:noFill/>
              </a:ln>
              <a:solidFill>
                <a:schemeClr val="tx1"/>
              </a:solidFill>
              <a:effectLst/>
              <a:uLnTx/>
              <a:uFillTx/>
              <a:latin typeface="Calibri" panose="020F0502020204030204" pitchFamily="34" charset="0"/>
              <a:ea typeface="宋体" panose="02010600030101010101" pitchFamily="2" charset="-122"/>
              <a:cs typeface="+mn-ea"/>
              <a:sym typeface="+mn-ea"/>
            </a:endParaRPr>
          </a:p>
        </p:txBody>
      </p:sp>
      <p:sp>
        <p:nvSpPr>
          <p:cNvPr id="75778" name="Rectangle 2"/>
          <p:cNvSpPr>
            <a:spLocks noGrp="1" noRot="1" noTextEdit="1"/>
          </p:cNvSpPr>
          <p:nvPr>
            <p:ph type="sldImg"/>
          </p:nvPr>
        </p:nvSpPr>
        <p:spPr/>
      </p:sp>
      <p:sp>
        <p:nvSpPr>
          <p:cNvPr id="75779" name="Rectangle 3"/>
          <p:cNvSpPr>
            <a:spLocks noGrp="1"/>
          </p:cNvSpPr>
          <p:nvPr>
            <p:ph type="body"/>
          </p:nvPr>
        </p:nvSpPr>
        <p:spPr>
          <a:xfrm>
            <a:off x="914400" y="4343400"/>
            <a:ext cx="5029200" cy="4114800"/>
          </a:xfrm>
          <a:prstGeom prst="rect">
            <a:avLst/>
          </a:prstGeom>
          <a:noFill/>
          <a:ln w="9525">
            <a:noFill/>
          </a:ln>
        </p:spPr>
        <p:txBody>
          <a:bodyPr anchor="t"/>
          <a:p>
            <a:pPr lvl="0"/>
            <a:endParaRPr lang="zh-CN" altLang="zh-CN"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57345" name="Rectangle 7"/>
          <p:cNvSpPr txBox="1">
            <a:spLocks noGrp="1" noChangeArrowheads="1"/>
          </p:cNvSpPr>
          <p:nvPr>
            <p:ph type="sldNum" sz="quarter"/>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b" anchorCtr="0" compatLnSpc="1"/>
          <a:lstStyle>
            <a:lvl1pPr>
              <a:defRPr sz="2000">
                <a:solidFill>
                  <a:schemeClr val="tx1"/>
                </a:solidFill>
                <a:latin typeface="Arial" panose="020B0604020202020204" pitchFamily="34" charset="0"/>
                <a:ea typeface="宋体" panose="02010600030101010101" pitchFamily="2" charset="-122"/>
              </a:defRPr>
            </a:lvl1pPr>
            <a:lvl2pPr>
              <a:defRPr sz="2000">
                <a:solidFill>
                  <a:schemeClr val="tx1"/>
                </a:solidFill>
                <a:latin typeface="Arial" panose="020B0604020202020204" pitchFamily="34" charset="0"/>
                <a:ea typeface="宋体" panose="02010600030101010101" pitchFamily="2" charset="-122"/>
              </a:defRPr>
            </a:lvl2pPr>
            <a:lvl3pPr>
              <a:defRPr sz="2000">
                <a:solidFill>
                  <a:schemeClr val="tx1"/>
                </a:solidFill>
                <a:latin typeface="Arial" panose="020B0604020202020204" pitchFamily="34" charset="0"/>
                <a:ea typeface="宋体" panose="02010600030101010101" pitchFamily="2" charset="-122"/>
              </a:defRPr>
            </a:lvl3pPr>
            <a:lvl4pPr>
              <a:defRPr sz="2000">
                <a:solidFill>
                  <a:schemeClr val="tx1"/>
                </a:solidFill>
                <a:latin typeface="Arial" panose="020B0604020202020204" pitchFamily="34" charset="0"/>
                <a:ea typeface="宋体" panose="02010600030101010101" pitchFamily="2" charset="-122"/>
              </a:defRPr>
            </a:lvl4pPr>
            <a:lvl5pPr>
              <a:defRPr sz="2000">
                <a:solidFill>
                  <a:schemeClr val="tx1"/>
                </a:solidFill>
                <a:latin typeface="Arial" panose="020B0604020202020204" pitchFamily="34" charset="0"/>
                <a:ea typeface="宋体" panose="02010600030101010101" pitchFamily="2" charset="-122"/>
              </a:defRPr>
            </a:lvl5pPr>
            <a:lvl6pPr marL="25146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6pPr>
            <a:lvl7pPr marL="29718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7pPr>
            <a:lvl8pPr marL="34290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8pPr>
            <a:lvl9pPr marL="38862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9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9F8426C8-A90D-483C-9A8F-237981CE75DF}" type="slidenum">
              <a:rPr kumimoji="0" lang="en-US" altLang="zh-CN" sz="2000" b="0" i="0" u="none" strike="noStrike" kern="1200" cap="none" spc="0" normalizeH="0" baseline="0" noProof="1" dirty="0" smtClean="0">
                <a:ln>
                  <a:noFill/>
                </a:ln>
                <a:solidFill>
                  <a:schemeClr val="tx1"/>
                </a:solidFill>
                <a:effectLst/>
                <a:uLnTx/>
                <a:uFillTx/>
                <a:latin typeface="Calibri" panose="020F0502020204030204" pitchFamily="34" charset="0"/>
                <a:ea typeface="宋体" panose="02010600030101010101" pitchFamily="2" charset="-122"/>
                <a:cs typeface="+mn-ea"/>
                <a:sym typeface="+mn-ea"/>
              </a:rPr>
            </a:fld>
            <a:endParaRPr kumimoji="0" lang="en-US" altLang="zh-CN" sz="2000" b="0" i="0" u="none" strike="noStrike" kern="1200" cap="none" spc="0" normalizeH="0" baseline="0" noProof="1" smtClean="0">
              <a:ln>
                <a:noFill/>
              </a:ln>
              <a:solidFill>
                <a:schemeClr val="tx1"/>
              </a:solidFill>
              <a:effectLst/>
              <a:uLnTx/>
              <a:uFillTx/>
              <a:latin typeface="Calibri" panose="020F0502020204030204" pitchFamily="34" charset="0"/>
              <a:ea typeface="宋体" panose="02010600030101010101" pitchFamily="2" charset="-122"/>
              <a:cs typeface="+mn-ea"/>
              <a:sym typeface="+mn-ea"/>
            </a:endParaRPr>
          </a:p>
        </p:txBody>
      </p:sp>
      <p:sp>
        <p:nvSpPr>
          <p:cNvPr id="78850" name="Rectangle 2"/>
          <p:cNvSpPr>
            <a:spLocks noGrp="1" noRot="1" noTextEdit="1"/>
          </p:cNvSpPr>
          <p:nvPr>
            <p:ph type="sldImg"/>
          </p:nvPr>
        </p:nvSpPr>
        <p:spPr/>
      </p:sp>
      <p:sp>
        <p:nvSpPr>
          <p:cNvPr id="78851" name="Rectangle 3"/>
          <p:cNvSpPr>
            <a:spLocks noGrp="1"/>
          </p:cNvSpPr>
          <p:nvPr>
            <p:ph type="body"/>
          </p:nvPr>
        </p:nvSpPr>
        <p:spPr>
          <a:xfrm>
            <a:off x="685800" y="4343400"/>
            <a:ext cx="5486400" cy="4114800"/>
          </a:xfrm>
          <a:prstGeom prst="rect">
            <a:avLst/>
          </a:prstGeom>
          <a:noFill/>
          <a:ln w="9525">
            <a:noFill/>
          </a:ln>
        </p:spPr>
        <p:txBody>
          <a:bodyPr anchor="t"/>
          <a:p>
            <a:pPr lvl="0"/>
            <a:endParaRPr lang="zh-CN" altLang="zh-CN"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65537" name="Rectangle 7"/>
          <p:cNvSpPr txBox="1">
            <a:spLocks noGrp="1" noChangeArrowheads="1"/>
          </p:cNvSpPr>
          <p:nvPr>
            <p:ph type="sldNum" sz="quarter"/>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b" anchorCtr="0" compatLnSpc="1"/>
          <a:lstStyle>
            <a:lvl1pPr>
              <a:defRPr sz="2000">
                <a:solidFill>
                  <a:schemeClr val="tx1"/>
                </a:solidFill>
                <a:latin typeface="Arial" panose="020B0604020202020204" pitchFamily="34" charset="0"/>
                <a:ea typeface="宋体" panose="02010600030101010101" pitchFamily="2" charset="-122"/>
              </a:defRPr>
            </a:lvl1pPr>
            <a:lvl2pPr>
              <a:defRPr sz="2000">
                <a:solidFill>
                  <a:schemeClr val="tx1"/>
                </a:solidFill>
                <a:latin typeface="Arial" panose="020B0604020202020204" pitchFamily="34" charset="0"/>
                <a:ea typeface="宋体" panose="02010600030101010101" pitchFamily="2" charset="-122"/>
              </a:defRPr>
            </a:lvl2pPr>
            <a:lvl3pPr>
              <a:defRPr sz="2000">
                <a:solidFill>
                  <a:schemeClr val="tx1"/>
                </a:solidFill>
                <a:latin typeface="Arial" panose="020B0604020202020204" pitchFamily="34" charset="0"/>
                <a:ea typeface="宋体" panose="02010600030101010101" pitchFamily="2" charset="-122"/>
              </a:defRPr>
            </a:lvl3pPr>
            <a:lvl4pPr>
              <a:defRPr sz="2000">
                <a:solidFill>
                  <a:schemeClr val="tx1"/>
                </a:solidFill>
                <a:latin typeface="Arial" panose="020B0604020202020204" pitchFamily="34" charset="0"/>
                <a:ea typeface="宋体" panose="02010600030101010101" pitchFamily="2" charset="-122"/>
              </a:defRPr>
            </a:lvl4pPr>
            <a:lvl5pPr>
              <a:defRPr sz="2000">
                <a:solidFill>
                  <a:schemeClr val="tx1"/>
                </a:solidFill>
                <a:latin typeface="Arial" panose="020B0604020202020204" pitchFamily="34" charset="0"/>
                <a:ea typeface="宋体" panose="02010600030101010101" pitchFamily="2" charset="-122"/>
              </a:defRPr>
            </a:lvl5pPr>
            <a:lvl6pPr marL="25146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6pPr>
            <a:lvl7pPr marL="29718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7pPr>
            <a:lvl8pPr marL="34290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8pPr>
            <a:lvl9pPr marL="38862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9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84D30A78-5A84-4C78-8E32-765FC5EE073E}" type="slidenum">
              <a:rPr kumimoji="0" lang="en-US" altLang="zh-CN" sz="2000" b="0" i="0" u="none" strike="noStrike" kern="1200" cap="none" spc="0" normalizeH="0" baseline="0" noProof="1" dirty="0" smtClean="0">
                <a:ln>
                  <a:noFill/>
                </a:ln>
                <a:solidFill>
                  <a:schemeClr val="tx1"/>
                </a:solidFill>
                <a:effectLst/>
                <a:uLnTx/>
                <a:uFillTx/>
                <a:latin typeface="Calibri" panose="020F0502020204030204" pitchFamily="34" charset="0"/>
                <a:ea typeface="宋体" panose="02010600030101010101" pitchFamily="2" charset="-122"/>
                <a:cs typeface="+mn-ea"/>
                <a:sym typeface="+mn-ea"/>
              </a:rPr>
            </a:fld>
            <a:endParaRPr kumimoji="0" lang="en-US" altLang="zh-CN" sz="2000" b="0" i="0" u="none" strike="noStrike" kern="1200" cap="none" spc="0" normalizeH="0" baseline="0" noProof="1" smtClean="0">
              <a:ln>
                <a:noFill/>
              </a:ln>
              <a:solidFill>
                <a:schemeClr val="tx1"/>
              </a:solidFill>
              <a:effectLst/>
              <a:uLnTx/>
              <a:uFillTx/>
              <a:latin typeface="Calibri" panose="020F0502020204030204" pitchFamily="34" charset="0"/>
              <a:ea typeface="宋体" panose="02010600030101010101" pitchFamily="2" charset="-122"/>
              <a:cs typeface="+mn-ea"/>
              <a:sym typeface="+mn-ea"/>
            </a:endParaRPr>
          </a:p>
        </p:txBody>
      </p:sp>
      <p:sp>
        <p:nvSpPr>
          <p:cNvPr id="87042" name="Rectangle 2"/>
          <p:cNvSpPr>
            <a:spLocks noGrp="1" noRot="1" noTextEdit="1"/>
          </p:cNvSpPr>
          <p:nvPr>
            <p:ph type="sldImg"/>
          </p:nvPr>
        </p:nvSpPr>
        <p:spPr/>
      </p:sp>
      <p:sp>
        <p:nvSpPr>
          <p:cNvPr id="87043" name="Rectangle 3"/>
          <p:cNvSpPr>
            <a:spLocks noGrp="1"/>
          </p:cNvSpPr>
          <p:nvPr>
            <p:ph type="body"/>
          </p:nvPr>
        </p:nvSpPr>
        <p:spPr>
          <a:xfrm>
            <a:off x="685800" y="4343400"/>
            <a:ext cx="5486400" cy="4114800"/>
          </a:xfrm>
          <a:prstGeom prst="rect">
            <a:avLst/>
          </a:prstGeom>
          <a:noFill/>
          <a:ln w="9525">
            <a:noFill/>
          </a:ln>
        </p:spPr>
        <p:txBody>
          <a:bodyPr anchor="t"/>
          <a:p>
            <a:pPr lvl="0"/>
            <a:endParaRPr lang="zh-CN" altLang="zh-CN"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67585" name="Rectangle 7"/>
          <p:cNvSpPr txBox="1">
            <a:spLocks noGrp="1" noChangeArrowheads="1"/>
          </p:cNvSpPr>
          <p:nvPr>
            <p:ph type="sldNum" sz="quarter"/>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b" anchorCtr="0" compatLnSpc="1"/>
          <a:lstStyle>
            <a:lvl1pPr>
              <a:defRPr sz="2000">
                <a:solidFill>
                  <a:schemeClr val="tx1"/>
                </a:solidFill>
                <a:latin typeface="Arial" panose="020B0604020202020204" pitchFamily="34" charset="0"/>
                <a:ea typeface="宋体" panose="02010600030101010101" pitchFamily="2" charset="-122"/>
              </a:defRPr>
            </a:lvl1pPr>
            <a:lvl2pPr>
              <a:defRPr sz="2000">
                <a:solidFill>
                  <a:schemeClr val="tx1"/>
                </a:solidFill>
                <a:latin typeface="Arial" panose="020B0604020202020204" pitchFamily="34" charset="0"/>
                <a:ea typeface="宋体" panose="02010600030101010101" pitchFamily="2" charset="-122"/>
              </a:defRPr>
            </a:lvl2pPr>
            <a:lvl3pPr>
              <a:defRPr sz="2000">
                <a:solidFill>
                  <a:schemeClr val="tx1"/>
                </a:solidFill>
                <a:latin typeface="Arial" panose="020B0604020202020204" pitchFamily="34" charset="0"/>
                <a:ea typeface="宋体" panose="02010600030101010101" pitchFamily="2" charset="-122"/>
              </a:defRPr>
            </a:lvl3pPr>
            <a:lvl4pPr>
              <a:defRPr sz="2000">
                <a:solidFill>
                  <a:schemeClr val="tx1"/>
                </a:solidFill>
                <a:latin typeface="Arial" panose="020B0604020202020204" pitchFamily="34" charset="0"/>
                <a:ea typeface="宋体" panose="02010600030101010101" pitchFamily="2" charset="-122"/>
              </a:defRPr>
            </a:lvl4pPr>
            <a:lvl5pPr>
              <a:defRPr sz="2000">
                <a:solidFill>
                  <a:schemeClr val="tx1"/>
                </a:solidFill>
                <a:latin typeface="Arial" panose="020B0604020202020204" pitchFamily="34" charset="0"/>
                <a:ea typeface="宋体" panose="02010600030101010101" pitchFamily="2" charset="-122"/>
              </a:defRPr>
            </a:lvl5pPr>
            <a:lvl6pPr marL="25146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6pPr>
            <a:lvl7pPr marL="29718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7pPr>
            <a:lvl8pPr marL="34290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8pPr>
            <a:lvl9pPr marL="38862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9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9B72BEDD-D224-4A1D-9A27-AA5B67A7AF57}" type="slidenum">
              <a:rPr kumimoji="0" lang="en-US" altLang="zh-CN" sz="2000" b="0" i="0" u="none" strike="noStrike" kern="1200" cap="none" spc="0" normalizeH="0" baseline="0" noProof="1" dirty="0" smtClean="0">
                <a:ln>
                  <a:noFill/>
                </a:ln>
                <a:solidFill>
                  <a:schemeClr val="tx1"/>
                </a:solidFill>
                <a:effectLst/>
                <a:uLnTx/>
                <a:uFillTx/>
                <a:latin typeface="Calibri" panose="020F0502020204030204" pitchFamily="34" charset="0"/>
                <a:ea typeface="宋体" panose="02010600030101010101" pitchFamily="2" charset="-122"/>
                <a:cs typeface="+mn-ea"/>
                <a:sym typeface="+mn-ea"/>
              </a:rPr>
            </a:fld>
            <a:endParaRPr kumimoji="0" lang="en-US" altLang="zh-CN" sz="2000" b="0" i="0" u="none" strike="noStrike" kern="1200" cap="none" spc="0" normalizeH="0" baseline="0" noProof="1" smtClean="0">
              <a:ln>
                <a:noFill/>
              </a:ln>
              <a:solidFill>
                <a:schemeClr val="tx1"/>
              </a:solidFill>
              <a:effectLst/>
              <a:uLnTx/>
              <a:uFillTx/>
              <a:latin typeface="Calibri" panose="020F0502020204030204" pitchFamily="34" charset="0"/>
              <a:ea typeface="宋体" panose="02010600030101010101" pitchFamily="2" charset="-122"/>
              <a:cs typeface="+mn-ea"/>
              <a:sym typeface="+mn-ea"/>
            </a:endParaRPr>
          </a:p>
        </p:txBody>
      </p:sp>
      <p:sp>
        <p:nvSpPr>
          <p:cNvPr id="89090" name="Rectangle 2"/>
          <p:cNvSpPr>
            <a:spLocks noGrp="1" noRot="1" noTextEdit="1"/>
          </p:cNvSpPr>
          <p:nvPr>
            <p:ph type="sldImg"/>
          </p:nvPr>
        </p:nvSpPr>
        <p:spPr/>
      </p:sp>
      <p:sp>
        <p:nvSpPr>
          <p:cNvPr id="89091" name="Rectangle 3"/>
          <p:cNvSpPr>
            <a:spLocks noGrp="1"/>
          </p:cNvSpPr>
          <p:nvPr>
            <p:ph type="body"/>
          </p:nvPr>
        </p:nvSpPr>
        <p:spPr>
          <a:xfrm>
            <a:off x="685800" y="4343400"/>
            <a:ext cx="5486400" cy="4114800"/>
          </a:xfrm>
          <a:prstGeom prst="rect">
            <a:avLst/>
          </a:prstGeom>
          <a:noFill/>
          <a:ln w="9525">
            <a:noFill/>
          </a:ln>
        </p:spPr>
        <p:txBody>
          <a:bodyPr anchor="t"/>
          <a:p>
            <a:pPr lvl="0"/>
            <a:endParaRPr lang="zh-CN" altLang="zh-CN"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73729" name="Rectangle 7"/>
          <p:cNvSpPr txBox="1">
            <a:spLocks noGrp="1" noChangeArrowheads="1"/>
          </p:cNvSpPr>
          <p:nvPr>
            <p:ph type="sldNum" sz="quarter"/>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b" anchorCtr="0" compatLnSpc="1"/>
          <a:lstStyle>
            <a:lvl1pPr>
              <a:defRPr sz="2000">
                <a:solidFill>
                  <a:schemeClr val="tx1"/>
                </a:solidFill>
                <a:latin typeface="Arial" panose="020B0604020202020204" pitchFamily="34" charset="0"/>
                <a:ea typeface="宋体" panose="02010600030101010101" pitchFamily="2" charset="-122"/>
              </a:defRPr>
            </a:lvl1pPr>
            <a:lvl2pPr>
              <a:defRPr sz="2000">
                <a:solidFill>
                  <a:schemeClr val="tx1"/>
                </a:solidFill>
                <a:latin typeface="Arial" panose="020B0604020202020204" pitchFamily="34" charset="0"/>
                <a:ea typeface="宋体" panose="02010600030101010101" pitchFamily="2" charset="-122"/>
              </a:defRPr>
            </a:lvl2pPr>
            <a:lvl3pPr>
              <a:defRPr sz="2000">
                <a:solidFill>
                  <a:schemeClr val="tx1"/>
                </a:solidFill>
                <a:latin typeface="Arial" panose="020B0604020202020204" pitchFamily="34" charset="0"/>
                <a:ea typeface="宋体" panose="02010600030101010101" pitchFamily="2" charset="-122"/>
              </a:defRPr>
            </a:lvl3pPr>
            <a:lvl4pPr>
              <a:defRPr sz="2000">
                <a:solidFill>
                  <a:schemeClr val="tx1"/>
                </a:solidFill>
                <a:latin typeface="Arial" panose="020B0604020202020204" pitchFamily="34" charset="0"/>
                <a:ea typeface="宋体" panose="02010600030101010101" pitchFamily="2" charset="-122"/>
              </a:defRPr>
            </a:lvl4pPr>
            <a:lvl5pPr>
              <a:defRPr sz="2000">
                <a:solidFill>
                  <a:schemeClr val="tx1"/>
                </a:solidFill>
                <a:latin typeface="Arial" panose="020B0604020202020204" pitchFamily="34" charset="0"/>
                <a:ea typeface="宋体" panose="02010600030101010101" pitchFamily="2" charset="-122"/>
              </a:defRPr>
            </a:lvl5pPr>
            <a:lvl6pPr marL="25146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6pPr>
            <a:lvl7pPr marL="29718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7pPr>
            <a:lvl8pPr marL="34290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8pPr>
            <a:lvl9pPr marL="38862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9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DC352893-56DC-4655-BDF5-A60F9E605489}" type="slidenum">
              <a:rPr kumimoji="0" lang="en-US" altLang="zh-CN" sz="2000" b="0" i="0" u="none" strike="noStrike" kern="1200" cap="none" spc="0" normalizeH="0" baseline="0" noProof="1" dirty="0" smtClean="0">
                <a:ln>
                  <a:noFill/>
                </a:ln>
                <a:solidFill>
                  <a:schemeClr val="tx1"/>
                </a:solidFill>
                <a:effectLst/>
                <a:uLnTx/>
                <a:uFillTx/>
                <a:latin typeface="Calibri" panose="020F0502020204030204" pitchFamily="34" charset="0"/>
                <a:ea typeface="宋体" panose="02010600030101010101" pitchFamily="2" charset="-122"/>
                <a:cs typeface="+mn-ea"/>
                <a:sym typeface="+mn-ea"/>
              </a:rPr>
            </a:fld>
            <a:endParaRPr kumimoji="0" lang="en-US" altLang="zh-CN" sz="2000" b="0" i="0" u="none" strike="noStrike" kern="1200" cap="none" spc="0" normalizeH="0" baseline="0" noProof="1" smtClean="0">
              <a:ln>
                <a:noFill/>
              </a:ln>
              <a:solidFill>
                <a:schemeClr val="tx1"/>
              </a:solidFill>
              <a:effectLst/>
              <a:uLnTx/>
              <a:uFillTx/>
              <a:latin typeface="Calibri" panose="020F0502020204030204" pitchFamily="34" charset="0"/>
              <a:ea typeface="宋体" panose="02010600030101010101" pitchFamily="2" charset="-122"/>
              <a:cs typeface="+mn-ea"/>
              <a:sym typeface="+mn-ea"/>
            </a:endParaRPr>
          </a:p>
        </p:txBody>
      </p:sp>
      <p:sp>
        <p:nvSpPr>
          <p:cNvPr id="91138" name="Rectangle 2"/>
          <p:cNvSpPr>
            <a:spLocks noGrp="1" noRot="1" noTextEdit="1"/>
          </p:cNvSpPr>
          <p:nvPr>
            <p:ph type="sldImg"/>
          </p:nvPr>
        </p:nvSpPr>
        <p:spPr/>
      </p:sp>
      <p:sp>
        <p:nvSpPr>
          <p:cNvPr id="91139" name="Rectangle 3"/>
          <p:cNvSpPr>
            <a:spLocks noGrp="1"/>
          </p:cNvSpPr>
          <p:nvPr>
            <p:ph type="body"/>
          </p:nvPr>
        </p:nvSpPr>
        <p:spPr>
          <a:xfrm>
            <a:off x="685800" y="4343400"/>
            <a:ext cx="5486400" cy="4114800"/>
          </a:xfrm>
          <a:prstGeom prst="rect">
            <a:avLst/>
          </a:prstGeom>
          <a:noFill/>
          <a:ln w="9525">
            <a:noFill/>
          </a:ln>
        </p:spPr>
        <p:txBody>
          <a:bodyPr anchor="t"/>
          <a:p>
            <a:pPr lvl="0"/>
            <a:endParaRPr lang="zh-CN" altLang="zh-CN"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69633" name="Rectangle 7"/>
          <p:cNvSpPr txBox="1">
            <a:spLocks noGrp="1" noChangeArrowheads="1"/>
          </p:cNvSpPr>
          <p:nvPr>
            <p:ph type="sldNum" sz="quarter"/>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b" anchorCtr="0" compatLnSpc="1"/>
          <a:lstStyle>
            <a:lvl1pPr>
              <a:defRPr sz="2000">
                <a:solidFill>
                  <a:schemeClr val="tx1"/>
                </a:solidFill>
                <a:latin typeface="Arial" panose="020B0604020202020204" pitchFamily="34" charset="0"/>
                <a:ea typeface="宋体" panose="02010600030101010101" pitchFamily="2" charset="-122"/>
              </a:defRPr>
            </a:lvl1pPr>
            <a:lvl2pPr>
              <a:defRPr sz="2000">
                <a:solidFill>
                  <a:schemeClr val="tx1"/>
                </a:solidFill>
                <a:latin typeface="Arial" panose="020B0604020202020204" pitchFamily="34" charset="0"/>
                <a:ea typeface="宋体" panose="02010600030101010101" pitchFamily="2" charset="-122"/>
              </a:defRPr>
            </a:lvl2pPr>
            <a:lvl3pPr>
              <a:defRPr sz="2000">
                <a:solidFill>
                  <a:schemeClr val="tx1"/>
                </a:solidFill>
                <a:latin typeface="Arial" panose="020B0604020202020204" pitchFamily="34" charset="0"/>
                <a:ea typeface="宋体" panose="02010600030101010101" pitchFamily="2" charset="-122"/>
              </a:defRPr>
            </a:lvl3pPr>
            <a:lvl4pPr>
              <a:defRPr sz="2000">
                <a:solidFill>
                  <a:schemeClr val="tx1"/>
                </a:solidFill>
                <a:latin typeface="Arial" panose="020B0604020202020204" pitchFamily="34" charset="0"/>
                <a:ea typeface="宋体" panose="02010600030101010101" pitchFamily="2" charset="-122"/>
              </a:defRPr>
            </a:lvl4pPr>
            <a:lvl5pPr>
              <a:defRPr sz="2000">
                <a:solidFill>
                  <a:schemeClr val="tx1"/>
                </a:solidFill>
                <a:latin typeface="Arial" panose="020B0604020202020204" pitchFamily="34" charset="0"/>
                <a:ea typeface="宋体" panose="02010600030101010101" pitchFamily="2" charset="-122"/>
              </a:defRPr>
            </a:lvl5pPr>
            <a:lvl6pPr marL="25146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6pPr>
            <a:lvl7pPr marL="29718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7pPr>
            <a:lvl8pPr marL="34290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8pPr>
            <a:lvl9pPr marL="38862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9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471612B6-2A2A-417D-B25D-75359D0C1585}" type="slidenum">
              <a:rPr kumimoji="0" lang="en-US" altLang="zh-CN" sz="2000" b="0" i="0" u="none" strike="noStrike" kern="1200" cap="none" spc="0" normalizeH="0" baseline="0" noProof="1" dirty="0" smtClean="0">
                <a:ln>
                  <a:noFill/>
                </a:ln>
                <a:solidFill>
                  <a:schemeClr val="tx1"/>
                </a:solidFill>
                <a:effectLst/>
                <a:uLnTx/>
                <a:uFillTx/>
                <a:latin typeface="Calibri" panose="020F0502020204030204" pitchFamily="34" charset="0"/>
                <a:ea typeface="宋体" panose="02010600030101010101" pitchFamily="2" charset="-122"/>
                <a:cs typeface="+mn-ea"/>
                <a:sym typeface="+mn-ea"/>
              </a:rPr>
            </a:fld>
            <a:endParaRPr kumimoji="0" lang="en-US" altLang="zh-CN" sz="2000" b="0" i="0" u="none" strike="noStrike" kern="1200" cap="none" spc="0" normalizeH="0" baseline="0" noProof="1" smtClean="0">
              <a:ln>
                <a:noFill/>
              </a:ln>
              <a:solidFill>
                <a:schemeClr val="tx1"/>
              </a:solidFill>
              <a:effectLst/>
              <a:uLnTx/>
              <a:uFillTx/>
              <a:latin typeface="Calibri" panose="020F0502020204030204" pitchFamily="34" charset="0"/>
              <a:ea typeface="宋体" panose="02010600030101010101" pitchFamily="2" charset="-122"/>
              <a:cs typeface="+mn-ea"/>
              <a:sym typeface="+mn-ea"/>
            </a:endParaRPr>
          </a:p>
        </p:txBody>
      </p:sp>
      <p:sp>
        <p:nvSpPr>
          <p:cNvPr id="93186" name="Rectangle 2"/>
          <p:cNvSpPr>
            <a:spLocks noGrp="1" noRot="1" noTextEdit="1"/>
          </p:cNvSpPr>
          <p:nvPr>
            <p:ph type="sldImg"/>
          </p:nvPr>
        </p:nvSpPr>
        <p:spPr/>
      </p:sp>
      <p:sp>
        <p:nvSpPr>
          <p:cNvPr id="93187" name="Rectangle 3"/>
          <p:cNvSpPr>
            <a:spLocks noGrp="1"/>
          </p:cNvSpPr>
          <p:nvPr>
            <p:ph type="body"/>
          </p:nvPr>
        </p:nvSpPr>
        <p:spPr>
          <a:xfrm>
            <a:off x="685800" y="4343400"/>
            <a:ext cx="5486400" cy="4114800"/>
          </a:xfrm>
          <a:prstGeom prst="rect">
            <a:avLst/>
          </a:prstGeom>
          <a:noFill/>
          <a:ln w="9525">
            <a:noFill/>
          </a:ln>
        </p:spPr>
        <p:txBody>
          <a:bodyPr anchor="t"/>
          <a:p>
            <a:pPr lvl="0"/>
            <a:endParaRPr lang="zh-CN" altLang="zh-CN"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75777" name="Rectangle 7"/>
          <p:cNvSpPr txBox="1">
            <a:spLocks noGrp="1" noChangeArrowheads="1"/>
          </p:cNvSpPr>
          <p:nvPr>
            <p:ph type="sldNum" sz="quarter"/>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b" anchorCtr="0" compatLnSpc="1"/>
          <a:lstStyle>
            <a:lvl1pPr>
              <a:defRPr sz="2000">
                <a:solidFill>
                  <a:schemeClr val="tx1"/>
                </a:solidFill>
                <a:latin typeface="Arial" panose="020B0604020202020204" pitchFamily="34" charset="0"/>
                <a:ea typeface="宋体" panose="02010600030101010101" pitchFamily="2" charset="-122"/>
              </a:defRPr>
            </a:lvl1pPr>
            <a:lvl2pPr>
              <a:defRPr sz="2000">
                <a:solidFill>
                  <a:schemeClr val="tx1"/>
                </a:solidFill>
                <a:latin typeface="Arial" panose="020B0604020202020204" pitchFamily="34" charset="0"/>
                <a:ea typeface="宋体" panose="02010600030101010101" pitchFamily="2" charset="-122"/>
              </a:defRPr>
            </a:lvl2pPr>
            <a:lvl3pPr>
              <a:defRPr sz="2000">
                <a:solidFill>
                  <a:schemeClr val="tx1"/>
                </a:solidFill>
                <a:latin typeface="Arial" panose="020B0604020202020204" pitchFamily="34" charset="0"/>
                <a:ea typeface="宋体" panose="02010600030101010101" pitchFamily="2" charset="-122"/>
              </a:defRPr>
            </a:lvl3pPr>
            <a:lvl4pPr>
              <a:defRPr sz="2000">
                <a:solidFill>
                  <a:schemeClr val="tx1"/>
                </a:solidFill>
                <a:latin typeface="Arial" panose="020B0604020202020204" pitchFamily="34" charset="0"/>
                <a:ea typeface="宋体" panose="02010600030101010101" pitchFamily="2" charset="-122"/>
              </a:defRPr>
            </a:lvl4pPr>
            <a:lvl5pPr>
              <a:defRPr sz="2000">
                <a:solidFill>
                  <a:schemeClr val="tx1"/>
                </a:solidFill>
                <a:latin typeface="Arial" panose="020B0604020202020204" pitchFamily="34" charset="0"/>
                <a:ea typeface="宋体" panose="02010600030101010101" pitchFamily="2" charset="-122"/>
              </a:defRPr>
            </a:lvl5pPr>
            <a:lvl6pPr marL="25146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6pPr>
            <a:lvl7pPr marL="29718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7pPr>
            <a:lvl8pPr marL="34290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8pPr>
            <a:lvl9pPr marL="38862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9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601C0D9E-E090-4DC0-88D5-C7581DC557E8}" type="slidenum">
              <a:rPr kumimoji="0" lang="en-US" altLang="zh-CN" sz="2000" b="0" i="0" u="none" strike="noStrike" kern="1200" cap="none" spc="0" normalizeH="0" baseline="0" noProof="1" dirty="0" smtClean="0">
                <a:ln>
                  <a:noFill/>
                </a:ln>
                <a:solidFill>
                  <a:schemeClr val="tx1"/>
                </a:solidFill>
                <a:effectLst/>
                <a:uLnTx/>
                <a:uFillTx/>
                <a:latin typeface="Calibri" panose="020F0502020204030204" pitchFamily="34" charset="0"/>
                <a:ea typeface="宋体" panose="02010600030101010101" pitchFamily="2" charset="-122"/>
                <a:cs typeface="+mn-ea"/>
                <a:sym typeface="+mn-ea"/>
              </a:rPr>
            </a:fld>
            <a:endParaRPr kumimoji="0" lang="en-US" altLang="zh-CN" sz="2000" b="0" i="0" u="none" strike="noStrike" kern="1200" cap="none" spc="0" normalizeH="0" baseline="0" noProof="1" smtClean="0">
              <a:ln>
                <a:noFill/>
              </a:ln>
              <a:solidFill>
                <a:schemeClr val="tx1"/>
              </a:solidFill>
              <a:effectLst/>
              <a:uLnTx/>
              <a:uFillTx/>
              <a:latin typeface="Calibri" panose="020F0502020204030204" pitchFamily="34" charset="0"/>
              <a:ea typeface="宋体" panose="02010600030101010101" pitchFamily="2" charset="-122"/>
              <a:cs typeface="+mn-ea"/>
              <a:sym typeface="+mn-ea"/>
            </a:endParaRPr>
          </a:p>
        </p:txBody>
      </p:sp>
      <p:sp>
        <p:nvSpPr>
          <p:cNvPr id="97282" name="Rectangle 2"/>
          <p:cNvSpPr>
            <a:spLocks noGrp="1" noRot="1" noTextEdit="1"/>
          </p:cNvSpPr>
          <p:nvPr>
            <p:ph type="sldImg"/>
          </p:nvPr>
        </p:nvSpPr>
        <p:spPr/>
      </p:sp>
      <p:sp>
        <p:nvSpPr>
          <p:cNvPr id="97283" name="Rectangle 3"/>
          <p:cNvSpPr>
            <a:spLocks noGrp="1"/>
          </p:cNvSpPr>
          <p:nvPr>
            <p:ph type="body"/>
          </p:nvPr>
        </p:nvSpPr>
        <p:spPr>
          <a:xfrm>
            <a:off x="685800" y="4343400"/>
            <a:ext cx="5486400" cy="4114800"/>
          </a:xfrm>
          <a:prstGeom prst="rect">
            <a:avLst/>
          </a:prstGeom>
          <a:noFill/>
          <a:ln w="9525">
            <a:noFill/>
          </a:ln>
        </p:spPr>
        <p:txBody>
          <a:bodyPr anchor="t"/>
          <a:p>
            <a:pPr lvl="0"/>
            <a:endParaRPr lang="zh-CN" altLang="zh-CN"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77825" name="Rectangle 7"/>
          <p:cNvSpPr txBox="1">
            <a:spLocks noGrp="1" noChangeArrowheads="1"/>
          </p:cNvSpPr>
          <p:nvPr>
            <p:ph type="sldNum" sz="quarter"/>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b" anchorCtr="0" compatLnSpc="1"/>
          <a:lstStyle>
            <a:lvl1pPr>
              <a:defRPr sz="2000">
                <a:solidFill>
                  <a:schemeClr val="tx1"/>
                </a:solidFill>
                <a:latin typeface="Arial" panose="020B0604020202020204" pitchFamily="34" charset="0"/>
                <a:ea typeface="宋体" panose="02010600030101010101" pitchFamily="2" charset="-122"/>
              </a:defRPr>
            </a:lvl1pPr>
            <a:lvl2pPr>
              <a:defRPr sz="2000">
                <a:solidFill>
                  <a:schemeClr val="tx1"/>
                </a:solidFill>
                <a:latin typeface="Arial" panose="020B0604020202020204" pitchFamily="34" charset="0"/>
                <a:ea typeface="宋体" panose="02010600030101010101" pitchFamily="2" charset="-122"/>
              </a:defRPr>
            </a:lvl2pPr>
            <a:lvl3pPr>
              <a:defRPr sz="2000">
                <a:solidFill>
                  <a:schemeClr val="tx1"/>
                </a:solidFill>
                <a:latin typeface="Arial" panose="020B0604020202020204" pitchFamily="34" charset="0"/>
                <a:ea typeface="宋体" panose="02010600030101010101" pitchFamily="2" charset="-122"/>
              </a:defRPr>
            </a:lvl3pPr>
            <a:lvl4pPr>
              <a:defRPr sz="2000">
                <a:solidFill>
                  <a:schemeClr val="tx1"/>
                </a:solidFill>
                <a:latin typeface="Arial" panose="020B0604020202020204" pitchFamily="34" charset="0"/>
                <a:ea typeface="宋体" panose="02010600030101010101" pitchFamily="2" charset="-122"/>
              </a:defRPr>
            </a:lvl4pPr>
            <a:lvl5pPr>
              <a:defRPr sz="2000">
                <a:solidFill>
                  <a:schemeClr val="tx1"/>
                </a:solidFill>
                <a:latin typeface="Arial" panose="020B0604020202020204" pitchFamily="34" charset="0"/>
                <a:ea typeface="宋体" panose="02010600030101010101" pitchFamily="2" charset="-122"/>
              </a:defRPr>
            </a:lvl5pPr>
            <a:lvl6pPr marL="25146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6pPr>
            <a:lvl7pPr marL="29718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7pPr>
            <a:lvl8pPr marL="34290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8pPr>
            <a:lvl9pPr marL="38862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9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6DCA97A2-1C56-4A1D-B5DC-83EECBC2C796}" type="slidenum">
              <a:rPr kumimoji="0" lang="en-US" altLang="zh-CN" sz="2000" b="0" i="0" u="none" strike="noStrike" kern="1200" cap="none" spc="0" normalizeH="0" baseline="0" noProof="1" dirty="0" smtClean="0">
                <a:ln>
                  <a:noFill/>
                </a:ln>
                <a:solidFill>
                  <a:schemeClr val="tx1"/>
                </a:solidFill>
                <a:effectLst/>
                <a:uLnTx/>
                <a:uFillTx/>
                <a:latin typeface="Calibri" panose="020F0502020204030204" pitchFamily="34" charset="0"/>
                <a:ea typeface="宋体" panose="02010600030101010101" pitchFamily="2" charset="-122"/>
                <a:cs typeface="+mn-ea"/>
                <a:sym typeface="+mn-ea"/>
              </a:rPr>
            </a:fld>
            <a:endParaRPr kumimoji="0" lang="en-US" altLang="zh-CN" sz="2000" b="0" i="0" u="none" strike="noStrike" kern="1200" cap="none" spc="0" normalizeH="0" baseline="0" noProof="1" smtClean="0">
              <a:ln>
                <a:noFill/>
              </a:ln>
              <a:solidFill>
                <a:schemeClr val="tx1"/>
              </a:solidFill>
              <a:effectLst/>
              <a:uLnTx/>
              <a:uFillTx/>
              <a:latin typeface="Calibri" panose="020F0502020204030204" pitchFamily="34" charset="0"/>
              <a:ea typeface="宋体" panose="02010600030101010101" pitchFamily="2" charset="-122"/>
              <a:cs typeface="+mn-ea"/>
              <a:sym typeface="+mn-ea"/>
            </a:endParaRPr>
          </a:p>
        </p:txBody>
      </p:sp>
      <p:sp>
        <p:nvSpPr>
          <p:cNvPr id="99330" name="Rectangle 2"/>
          <p:cNvSpPr>
            <a:spLocks noGrp="1" noRot="1" noTextEdit="1"/>
          </p:cNvSpPr>
          <p:nvPr>
            <p:ph type="sldImg"/>
          </p:nvPr>
        </p:nvSpPr>
        <p:spPr/>
      </p:sp>
      <p:sp>
        <p:nvSpPr>
          <p:cNvPr id="99331" name="Rectangle 3"/>
          <p:cNvSpPr>
            <a:spLocks noGrp="1"/>
          </p:cNvSpPr>
          <p:nvPr>
            <p:ph type="body"/>
          </p:nvPr>
        </p:nvSpPr>
        <p:spPr>
          <a:xfrm>
            <a:off x="685800" y="4343400"/>
            <a:ext cx="5486400" cy="4114800"/>
          </a:xfrm>
          <a:prstGeom prst="rect">
            <a:avLst/>
          </a:prstGeom>
          <a:noFill/>
          <a:ln w="9525">
            <a:noFill/>
          </a:ln>
        </p:spPr>
        <p:txBody>
          <a:bodyPr anchor="t"/>
          <a:p>
            <a:pPr lvl="0"/>
            <a:endParaRPr lang="zh-CN" altLang="zh-CN" dirty="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79873" name="Rectangle 7"/>
          <p:cNvSpPr txBox="1">
            <a:spLocks noGrp="1" noChangeArrowheads="1"/>
          </p:cNvSpPr>
          <p:nvPr>
            <p:ph type="sldNum" sz="quarter"/>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b" anchorCtr="0" compatLnSpc="1"/>
          <a:lstStyle>
            <a:lvl1pPr>
              <a:defRPr sz="2000">
                <a:solidFill>
                  <a:schemeClr val="tx1"/>
                </a:solidFill>
                <a:latin typeface="Arial" panose="020B0604020202020204" pitchFamily="34" charset="0"/>
                <a:ea typeface="宋体" panose="02010600030101010101" pitchFamily="2" charset="-122"/>
              </a:defRPr>
            </a:lvl1pPr>
            <a:lvl2pPr>
              <a:defRPr sz="2000">
                <a:solidFill>
                  <a:schemeClr val="tx1"/>
                </a:solidFill>
                <a:latin typeface="Arial" panose="020B0604020202020204" pitchFamily="34" charset="0"/>
                <a:ea typeface="宋体" panose="02010600030101010101" pitchFamily="2" charset="-122"/>
              </a:defRPr>
            </a:lvl2pPr>
            <a:lvl3pPr>
              <a:defRPr sz="2000">
                <a:solidFill>
                  <a:schemeClr val="tx1"/>
                </a:solidFill>
                <a:latin typeface="Arial" panose="020B0604020202020204" pitchFamily="34" charset="0"/>
                <a:ea typeface="宋体" panose="02010600030101010101" pitchFamily="2" charset="-122"/>
              </a:defRPr>
            </a:lvl3pPr>
            <a:lvl4pPr>
              <a:defRPr sz="2000">
                <a:solidFill>
                  <a:schemeClr val="tx1"/>
                </a:solidFill>
                <a:latin typeface="Arial" panose="020B0604020202020204" pitchFamily="34" charset="0"/>
                <a:ea typeface="宋体" panose="02010600030101010101" pitchFamily="2" charset="-122"/>
              </a:defRPr>
            </a:lvl4pPr>
            <a:lvl5pPr>
              <a:defRPr sz="2000">
                <a:solidFill>
                  <a:schemeClr val="tx1"/>
                </a:solidFill>
                <a:latin typeface="Arial" panose="020B0604020202020204" pitchFamily="34" charset="0"/>
                <a:ea typeface="宋体" panose="02010600030101010101" pitchFamily="2" charset="-122"/>
              </a:defRPr>
            </a:lvl5pPr>
            <a:lvl6pPr marL="25146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6pPr>
            <a:lvl7pPr marL="29718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7pPr>
            <a:lvl8pPr marL="34290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8pPr>
            <a:lvl9pPr marL="38862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9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13BA6EBB-4091-488C-BD93-59FC2204AD03}" type="slidenum">
              <a:rPr kumimoji="0" lang="en-US" altLang="zh-CN" sz="2000" b="0" i="0" u="none" strike="noStrike" kern="1200" cap="none" spc="0" normalizeH="0" baseline="0" noProof="1" dirty="0" smtClean="0">
                <a:ln>
                  <a:noFill/>
                </a:ln>
                <a:solidFill>
                  <a:schemeClr val="tx1"/>
                </a:solidFill>
                <a:effectLst/>
                <a:uLnTx/>
                <a:uFillTx/>
                <a:latin typeface="Calibri" panose="020F0502020204030204" pitchFamily="34" charset="0"/>
                <a:ea typeface="宋体" panose="02010600030101010101" pitchFamily="2" charset="-122"/>
                <a:cs typeface="+mn-ea"/>
                <a:sym typeface="+mn-ea"/>
              </a:rPr>
            </a:fld>
            <a:endParaRPr kumimoji="0" lang="en-US" altLang="zh-CN" sz="2000" b="0" i="0" u="none" strike="noStrike" kern="1200" cap="none" spc="0" normalizeH="0" baseline="0" noProof="1" smtClean="0">
              <a:ln>
                <a:noFill/>
              </a:ln>
              <a:solidFill>
                <a:schemeClr val="tx1"/>
              </a:solidFill>
              <a:effectLst/>
              <a:uLnTx/>
              <a:uFillTx/>
              <a:latin typeface="Calibri" panose="020F0502020204030204" pitchFamily="34" charset="0"/>
              <a:ea typeface="宋体" panose="02010600030101010101" pitchFamily="2" charset="-122"/>
              <a:cs typeface="+mn-ea"/>
              <a:sym typeface="+mn-ea"/>
            </a:endParaRPr>
          </a:p>
        </p:txBody>
      </p:sp>
      <p:sp>
        <p:nvSpPr>
          <p:cNvPr id="101378" name="Rectangle 2"/>
          <p:cNvSpPr>
            <a:spLocks noGrp="1" noRot="1" noTextEdit="1"/>
          </p:cNvSpPr>
          <p:nvPr>
            <p:ph type="sldImg"/>
          </p:nvPr>
        </p:nvSpPr>
        <p:spPr/>
      </p:sp>
      <p:sp>
        <p:nvSpPr>
          <p:cNvPr id="101379" name="Rectangle 3"/>
          <p:cNvSpPr>
            <a:spLocks noGrp="1"/>
          </p:cNvSpPr>
          <p:nvPr>
            <p:ph type="body"/>
          </p:nvPr>
        </p:nvSpPr>
        <p:spPr>
          <a:xfrm>
            <a:off x="685800" y="4343400"/>
            <a:ext cx="5486400" cy="4114800"/>
          </a:xfrm>
          <a:prstGeom prst="rect">
            <a:avLst/>
          </a:prstGeom>
          <a:noFill/>
          <a:ln w="9525">
            <a:noFill/>
          </a:ln>
        </p:spPr>
        <p:txBody>
          <a:bodyPr anchor="t"/>
          <a:p>
            <a:pPr lvl="0"/>
            <a:endParaRPr lang="zh-CN" altLang="zh-CN"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8433" name="Rectangle 7"/>
          <p:cNvSpPr txBox="1">
            <a:spLocks noGrp="1" noChangeArrowheads="1"/>
          </p:cNvSpPr>
          <p:nvPr>
            <p:ph type="sldNum" sz="quarter"/>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b" anchorCtr="0" compatLnSpc="1"/>
          <a:lstStyle>
            <a:lvl1pPr>
              <a:defRPr sz="2000">
                <a:solidFill>
                  <a:schemeClr val="tx1"/>
                </a:solidFill>
                <a:latin typeface="Arial" panose="020B0604020202020204" pitchFamily="34" charset="0"/>
                <a:ea typeface="宋体" panose="02010600030101010101" pitchFamily="2" charset="-122"/>
              </a:defRPr>
            </a:lvl1pPr>
            <a:lvl2pPr>
              <a:defRPr sz="2000">
                <a:solidFill>
                  <a:schemeClr val="tx1"/>
                </a:solidFill>
                <a:latin typeface="Arial" panose="020B0604020202020204" pitchFamily="34" charset="0"/>
                <a:ea typeface="宋体" panose="02010600030101010101" pitchFamily="2" charset="-122"/>
              </a:defRPr>
            </a:lvl2pPr>
            <a:lvl3pPr>
              <a:defRPr sz="2000">
                <a:solidFill>
                  <a:schemeClr val="tx1"/>
                </a:solidFill>
                <a:latin typeface="Arial" panose="020B0604020202020204" pitchFamily="34" charset="0"/>
                <a:ea typeface="宋体" panose="02010600030101010101" pitchFamily="2" charset="-122"/>
              </a:defRPr>
            </a:lvl3pPr>
            <a:lvl4pPr>
              <a:defRPr sz="2000">
                <a:solidFill>
                  <a:schemeClr val="tx1"/>
                </a:solidFill>
                <a:latin typeface="Arial" panose="020B0604020202020204" pitchFamily="34" charset="0"/>
                <a:ea typeface="宋体" panose="02010600030101010101" pitchFamily="2" charset="-122"/>
              </a:defRPr>
            </a:lvl4pPr>
            <a:lvl5pPr>
              <a:defRPr sz="2000">
                <a:solidFill>
                  <a:schemeClr val="tx1"/>
                </a:solidFill>
                <a:latin typeface="Arial" panose="020B0604020202020204" pitchFamily="34" charset="0"/>
                <a:ea typeface="宋体" panose="02010600030101010101" pitchFamily="2" charset="-122"/>
              </a:defRPr>
            </a:lvl5pPr>
            <a:lvl6pPr marL="25146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6pPr>
            <a:lvl7pPr marL="29718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7pPr>
            <a:lvl8pPr marL="34290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8pPr>
            <a:lvl9pPr marL="38862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9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64C0DCA6-B116-4C01-B8A6-6D217D42CDA5}" type="slidenum">
              <a:rPr kumimoji="0" lang="en-US" altLang="zh-CN" sz="2000" b="0" i="0" u="none" strike="noStrike" kern="1200" cap="none" spc="0" normalizeH="0" baseline="0" noProof="1" dirty="0" smtClean="0">
                <a:ln>
                  <a:noFill/>
                </a:ln>
                <a:solidFill>
                  <a:schemeClr val="tx1"/>
                </a:solidFill>
                <a:effectLst/>
                <a:uLnTx/>
                <a:uFillTx/>
                <a:latin typeface="Calibri" panose="020F0502020204030204" pitchFamily="34" charset="0"/>
                <a:ea typeface="宋体" panose="02010600030101010101" pitchFamily="2" charset="-122"/>
                <a:cs typeface="+mn-ea"/>
                <a:sym typeface="+mn-ea"/>
              </a:rPr>
            </a:fld>
            <a:endParaRPr kumimoji="0" lang="en-US" altLang="zh-CN" sz="2000" b="0" i="0" u="none" strike="noStrike" kern="1200" cap="none" spc="0" normalizeH="0" baseline="0" noProof="1" smtClean="0">
              <a:ln>
                <a:noFill/>
              </a:ln>
              <a:solidFill>
                <a:schemeClr val="tx1"/>
              </a:solidFill>
              <a:effectLst/>
              <a:uLnTx/>
              <a:uFillTx/>
              <a:latin typeface="Calibri" panose="020F0502020204030204" pitchFamily="34" charset="0"/>
              <a:ea typeface="宋体" panose="02010600030101010101" pitchFamily="2" charset="-122"/>
              <a:cs typeface="+mn-ea"/>
              <a:sym typeface="+mn-ea"/>
            </a:endParaRPr>
          </a:p>
        </p:txBody>
      </p:sp>
      <p:sp>
        <p:nvSpPr>
          <p:cNvPr id="39938" name="Rectangle 2"/>
          <p:cNvSpPr>
            <a:spLocks noGrp="1" noRot="1" noTextEdit="1"/>
          </p:cNvSpPr>
          <p:nvPr>
            <p:ph type="sldImg"/>
          </p:nvPr>
        </p:nvSpPr>
        <p:spPr/>
      </p:sp>
      <p:sp>
        <p:nvSpPr>
          <p:cNvPr id="39939" name="Rectangle 3"/>
          <p:cNvSpPr>
            <a:spLocks noGrp="1"/>
          </p:cNvSpPr>
          <p:nvPr>
            <p:ph type="body"/>
          </p:nvPr>
        </p:nvSpPr>
        <p:spPr>
          <a:xfrm>
            <a:off x="914400" y="4343400"/>
            <a:ext cx="5029200" cy="4114800"/>
          </a:xfrm>
          <a:prstGeom prst="rect">
            <a:avLst/>
          </a:prstGeom>
          <a:noFill/>
          <a:ln w="9525">
            <a:noFill/>
          </a:ln>
        </p:spPr>
        <p:txBody>
          <a:bodyPr anchor="t"/>
          <a:p>
            <a:pPr lvl="0"/>
            <a:endParaRPr lang="zh-CN" altLang="zh-CN"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81921" name="Rectangle 7"/>
          <p:cNvSpPr txBox="1">
            <a:spLocks noGrp="1" noChangeArrowheads="1"/>
          </p:cNvSpPr>
          <p:nvPr>
            <p:ph type="sldNum" sz="quarter"/>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b" anchorCtr="0" compatLnSpc="1"/>
          <a:lstStyle>
            <a:lvl1pPr>
              <a:defRPr sz="2000">
                <a:solidFill>
                  <a:schemeClr val="tx1"/>
                </a:solidFill>
                <a:latin typeface="Arial" panose="020B0604020202020204" pitchFamily="34" charset="0"/>
                <a:ea typeface="宋体" panose="02010600030101010101" pitchFamily="2" charset="-122"/>
              </a:defRPr>
            </a:lvl1pPr>
            <a:lvl2pPr>
              <a:defRPr sz="2000">
                <a:solidFill>
                  <a:schemeClr val="tx1"/>
                </a:solidFill>
                <a:latin typeface="Arial" panose="020B0604020202020204" pitchFamily="34" charset="0"/>
                <a:ea typeface="宋体" panose="02010600030101010101" pitchFamily="2" charset="-122"/>
              </a:defRPr>
            </a:lvl2pPr>
            <a:lvl3pPr>
              <a:defRPr sz="2000">
                <a:solidFill>
                  <a:schemeClr val="tx1"/>
                </a:solidFill>
                <a:latin typeface="Arial" panose="020B0604020202020204" pitchFamily="34" charset="0"/>
                <a:ea typeface="宋体" panose="02010600030101010101" pitchFamily="2" charset="-122"/>
              </a:defRPr>
            </a:lvl3pPr>
            <a:lvl4pPr>
              <a:defRPr sz="2000">
                <a:solidFill>
                  <a:schemeClr val="tx1"/>
                </a:solidFill>
                <a:latin typeface="Arial" panose="020B0604020202020204" pitchFamily="34" charset="0"/>
                <a:ea typeface="宋体" panose="02010600030101010101" pitchFamily="2" charset="-122"/>
              </a:defRPr>
            </a:lvl4pPr>
            <a:lvl5pPr>
              <a:defRPr sz="2000">
                <a:solidFill>
                  <a:schemeClr val="tx1"/>
                </a:solidFill>
                <a:latin typeface="Arial" panose="020B0604020202020204" pitchFamily="34" charset="0"/>
                <a:ea typeface="宋体" panose="02010600030101010101" pitchFamily="2" charset="-122"/>
              </a:defRPr>
            </a:lvl5pPr>
            <a:lvl6pPr marL="25146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6pPr>
            <a:lvl7pPr marL="29718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7pPr>
            <a:lvl8pPr marL="34290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8pPr>
            <a:lvl9pPr marL="38862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9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F73DB4D2-3C3F-426D-8209-984A18493A5B}" type="slidenum">
              <a:rPr kumimoji="0" lang="en-US" altLang="zh-CN" sz="2000" b="0" i="0" u="none" strike="noStrike" kern="1200" cap="none" spc="0" normalizeH="0" baseline="0" noProof="1" dirty="0" smtClean="0">
                <a:ln>
                  <a:noFill/>
                </a:ln>
                <a:solidFill>
                  <a:schemeClr val="tx1"/>
                </a:solidFill>
                <a:effectLst/>
                <a:uLnTx/>
                <a:uFillTx/>
                <a:latin typeface="Calibri" panose="020F0502020204030204" pitchFamily="34" charset="0"/>
                <a:ea typeface="宋体" panose="02010600030101010101" pitchFamily="2" charset="-122"/>
                <a:cs typeface="+mn-ea"/>
                <a:sym typeface="+mn-ea"/>
              </a:rPr>
            </a:fld>
            <a:endParaRPr kumimoji="0" lang="en-US" altLang="zh-CN" sz="2000" b="0" i="0" u="none" strike="noStrike" kern="1200" cap="none" spc="0" normalizeH="0" baseline="0" noProof="1" smtClean="0">
              <a:ln>
                <a:noFill/>
              </a:ln>
              <a:solidFill>
                <a:schemeClr val="tx1"/>
              </a:solidFill>
              <a:effectLst/>
              <a:uLnTx/>
              <a:uFillTx/>
              <a:latin typeface="Calibri" panose="020F0502020204030204" pitchFamily="34" charset="0"/>
              <a:ea typeface="宋体" panose="02010600030101010101" pitchFamily="2" charset="-122"/>
              <a:cs typeface="+mn-ea"/>
              <a:sym typeface="+mn-ea"/>
            </a:endParaRPr>
          </a:p>
        </p:txBody>
      </p:sp>
      <p:sp>
        <p:nvSpPr>
          <p:cNvPr id="103426" name="Rectangle 2"/>
          <p:cNvSpPr>
            <a:spLocks noGrp="1" noRot="1" noTextEdit="1"/>
          </p:cNvSpPr>
          <p:nvPr>
            <p:ph type="sldImg"/>
          </p:nvPr>
        </p:nvSpPr>
        <p:spPr/>
      </p:sp>
      <p:sp>
        <p:nvSpPr>
          <p:cNvPr id="103427" name="Rectangle 3"/>
          <p:cNvSpPr>
            <a:spLocks noGrp="1"/>
          </p:cNvSpPr>
          <p:nvPr>
            <p:ph type="body"/>
          </p:nvPr>
        </p:nvSpPr>
        <p:spPr>
          <a:xfrm>
            <a:off x="685800" y="4343400"/>
            <a:ext cx="5486400" cy="4114800"/>
          </a:xfrm>
          <a:prstGeom prst="rect">
            <a:avLst/>
          </a:prstGeom>
          <a:noFill/>
          <a:ln w="9525">
            <a:noFill/>
          </a:ln>
        </p:spPr>
        <p:txBody>
          <a:bodyPr anchor="t"/>
          <a:p>
            <a:pPr lvl="0"/>
            <a:endParaRPr lang="zh-CN" altLang="zh-CN" dirty="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83969" name="Rectangle 7"/>
          <p:cNvSpPr txBox="1">
            <a:spLocks noGrp="1" noChangeArrowheads="1"/>
          </p:cNvSpPr>
          <p:nvPr>
            <p:ph type="sldNum" sz="quarter"/>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b" anchorCtr="0" compatLnSpc="1"/>
          <a:lstStyle>
            <a:lvl1pPr>
              <a:defRPr sz="2000">
                <a:solidFill>
                  <a:schemeClr val="tx1"/>
                </a:solidFill>
                <a:latin typeface="Arial" panose="020B0604020202020204" pitchFamily="34" charset="0"/>
                <a:ea typeface="宋体" panose="02010600030101010101" pitchFamily="2" charset="-122"/>
              </a:defRPr>
            </a:lvl1pPr>
            <a:lvl2pPr>
              <a:defRPr sz="2000">
                <a:solidFill>
                  <a:schemeClr val="tx1"/>
                </a:solidFill>
                <a:latin typeface="Arial" panose="020B0604020202020204" pitchFamily="34" charset="0"/>
                <a:ea typeface="宋体" panose="02010600030101010101" pitchFamily="2" charset="-122"/>
              </a:defRPr>
            </a:lvl2pPr>
            <a:lvl3pPr>
              <a:defRPr sz="2000">
                <a:solidFill>
                  <a:schemeClr val="tx1"/>
                </a:solidFill>
                <a:latin typeface="Arial" panose="020B0604020202020204" pitchFamily="34" charset="0"/>
                <a:ea typeface="宋体" panose="02010600030101010101" pitchFamily="2" charset="-122"/>
              </a:defRPr>
            </a:lvl3pPr>
            <a:lvl4pPr>
              <a:defRPr sz="2000">
                <a:solidFill>
                  <a:schemeClr val="tx1"/>
                </a:solidFill>
                <a:latin typeface="Arial" panose="020B0604020202020204" pitchFamily="34" charset="0"/>
                <a:ea typeface="宋体" panose="02010600030101010101" pitchFamily="2" charset="-122"/>
              </a:defRPr>
            </a:lvl4pPr>
            <a:lvl5pPr>
              <a:defRPr sz="2000">
                <a:solidFill>
                  <a:schemeClr val="tx1"/>
                </a:solidFill>
                <a:latin typeface="Arial" panose="020B0604020202020204" pitchFamily="34" charset="0"/>
                <a:ea typeface="宋体" panose="02010600030101010101" pitchFamily="2" charset="-122"/>
              </a:defRPr>
            </a:lvl5pPr>
            <a:lvl6pPr marL="25146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6pPr>
            <a:lvl7pPr marL="29718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7pPr>
            <a:lvl8pPr marL="34290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8pPr>
            <a:lvl9pPr marL="38862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9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E4BBFDD1-2974-41EC-BD9F-17EBC00A2C68}" type="slidenum">
              <a:rPr kumimoji="0" lang="en-US" altLang="zh-CN" sz="2000" b="0" i="0" u="none" strike="noStrike" kern="1200" cap="none" spc="0" normalizeH="0" baseline="0" noProof="1" dirty="0" smtClean="0">
                <a:ln>
                  <a:noFill/>
                </a:ln>
                <a:solidFill>
                  <a:schemeClr val="tx1"/>
                </a:solidFill>
                <a:effectLst/>
                <a:uLnTx/>
                <a:uFillTx/>
                <a:latin typeface="Calibri" panose="020F0502020204030204" pitchFamily="34" charset="0"/>
                <a:ea typeface="宋体" panose="02010600030101010101" pitchFamily="2" charset="-122"/>
                <a:cs typeface="+mn-ea"/>
                <a:sym typeface="+mn-ea"/>
              </a:rPr>
            </a:fld>
            <a:endParaRPr kumimoji="0" lang="en-US" altLang="zh-CN" sz="2000" b="0" i="0" u="none" strike="noStrike" kern="1200" cap="none" spc="0" normalizeH="0" baseline="0" noProof="1" smtClean="0">
              <a:ln>
                <a:noFill/>
              </a:ln>
              <a:solidFill>
                <a:schemeClr val="tx1"/>
              </a:solidFill>
              <a:effectLst/>
              <a:uLnTx/>
              <a:uFillTx/>
              <a:latin typeface="Calibri" panose="020F0502020204030204" pitchFamily="34" charset="0"/>
              <a:ea typeface="宋体" panose="02010600030101010101" pitchFamily="2" charset="-122"/>
              <a:cs typeface="+mn-ea"/>
              <a:sym typeface="+mn-ea"/>
            </a:endParaRPr>
          </a:p>
        </p:txBody>
      </p:sp>
      <p:sp>
        <p:nvSpPr>
          <p:cNvPr id="105474" name="Rectangle 2"/>
          <p:cNvSpPr>
            <a:spLocks noGrp="1" noRot="1" noTextEdit="1"/>
          </p:cNvSpPr>
          <p:nvPr>
            <p:ph type="sldImg"/>
          </p:nvPr>
        </p:nvSpPr>
        <p:spPr/>
      </p:sp>
      <p:sp>
        <p:nvSpPr>
          <p:cNvPr id="105475" name="Rectangle 3"/>
          <p:cNvSpPr>
            <a:spLocks noGrp="1"/>
          </p:cNvSpPr>
          <p:nvPr>
            <p:ph type="body"/>
          </p:nvPr>
        </p:nvSpPr>
        <p:spPr>
          <a:xfrm>
            <a:off x="685800" y="4343400"/>
            <a:ext cx="5486400" cy="4114800"/>
          </a:xfrm>
          <a:prstGeom prst="rect">
            <a:avLst/>
          </a:prstGeom>
          <a:noFill/>
          <a:ln w="9525">
            <a:noFill/>
          </a:ln>
        </p:spPr>
        <p:txBody>
          <a:bodyPr anchor="t"/>
          <a:p>
            <a:pPr lvl="0"/>
            <a:endParaRPr lang="zh-CN" altLang="zh-CN" dirty="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94209" name="Rectangle 7"/>
          <p:cNvSpPr txBox="1">
            <a:spLocks noGrp="1" noChangeArrowheads="1"/>
          </p:cNvSpPr>
          <p:nvPr>
            <p:ph type="sldNum" sz="quarter"/>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b" anchorCtr="0" compatLnSpc="1"/>
          <a:lstStyle>
            <a:lvl1pPr>
              <a:defRPr sz="2000">
                <a:solidFill>
                  <a:schemeClr val="tx1"/>
                </a:solidFill>
                <a:latin typeface="Arial" panose="020B0604020202020204" pitchFamily="34" charset="0"/>
                <a:ea typeface="宋体" panose="02010600030101010101" pitchFamily="2" charset="-122"/>
              </a:defRPr>
            </a:lvl1pPr>
            <a:lvl2pPr>
              <a:defRPr sz="2000">
                <a:solidFill>
                  <a:schemeClr val="tx1"/>
                </a:solidFill>
                <a:latin typeface="Arial" panose="020B0604020202020204" pitchFamily="34" charset="0"/>
                <a:ea typeface="宋体" panose="02010600030101010101" pitchFamily="2" charset="-122"/>
              </a:defRPr>
            </a:lvl2pPr>
            <a:lvl3pPr>
              <a:defRPr sz="2000">
                <a:solidFill>
                  <a:schemeClr val="tx1"/>
                </a:solidFill>
                <a:latin typeface="Arial" panose="020B0604020202020204" pitchFamily="34" charset="0"/>
                <a:ea typeface="宋体" panose="02010600030101010101" pitchFamily="2" charset="-122"/>
              </a:defRPr>
            </a:lvl3pPr>
            <a:lvl4pPr>
              <a:defRPr sz="2000">
                <a:solidFill>
                  <a:schemeClr val="tx1"/>
                </a:solidFill>
                <a:latin typeface="Arial" panose="020B0604020202020204" pitchFamily="34" charset="0"/>
                <a:ea typeface="宋体" panose="02010600030101010101" pitchFamily="2" charset="-122"/>
              </a:defRPr>
            </a:lvl4pPr>
            <a:lvl5pPr>
              <a:defRPr sz="2000">
                <a:solidFill>
                  <a:schemeClr val="tx1"/>
                </a:solidFill>
                <a:latin typeface="Arial" panose="020B0604020202020204" pitchFamily="34" charset="0"/>
                <a:ea typeface="宋体" panose="02010600030101010101" pitchFamily="2" charset="-122"/>
              </a:defRPr>
            </a:lvl5pPr>
            <a:lvl6pPr marL="25146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6pPr>
            <a:lvl7pPr marL="29718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7pPr>
            <a:lvl8pPr marL="34290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8pPr>
            <a:lvl9pPr marL="38862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9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09877EA0-1289-44DC-A7BF-ED722DEAE77B}" type="slidenum">
              <a:rPr kumimoji="0" lang="en-US" altLang="zh-CN" sz="2000" b="0" i="0" u="none" strike="noStrike" kern="1200" cap="none" spc="0" normalizeH="0" baseline="0" noProof="1" dirty="0" smtClean="0">
                <a:ln>
                  <a:noFill/>
                </a:ln>
                <a:solidFill>
                  <a:schemeClr val="tx1"/>
                </a:solidFill>
                <a:effectLst/>
                <a:uLnTx/>
                <a:uFillTx/>
                <a:latin typeface="Calibri" panose="020F0502020204030204" pitchFamily="34" charset="0"/>
                <a:ea typeface="宋体" panose="02010600030101010101" pitchFamily="2" charset="-122"/>
                <a:cs typeface="+mn-ea"/>
                <a:sym typeface="+mn-ea"/>
              </a:rPr>
            </a:fld>
            <a:endParaRPr kumimoji="0" lang="en-US" altLang="zh-CN" sz="2000" b="0" i="0" u="none" strike="noStrike" kern="1200" cap="none" spc="0" normalizeH="0" baseline="0" noProof="1" smtClean="0">
              <a:ln>
                <a:noFill/>
              </a:ln>
              <a:solidFill>
                <a:schemeClr val="tx1"/>
              </a:solidFill>
              <a:effectLst/>
              <a:uLnTx/>
              <a:uFillTx/>
              <a:latin typeface="Calibri" panose="020F0502020204030204" pitchFamily="34" charset="0"/>
              <a:ea typeface="宋体" panose="02010600030101010101" pitchFamily="2" charset="-122"/>
              <a:cs typeface="+mn-ea"/>
              <a:sym typeface="+mn-ea"/>
            </a:endParaRPr>
          </a:p>
        </p:txBody>
      </p:sp>
      <p:sp>
        <p:nvSpPr>
          <p:cNvPr id="116738" name="Rectangle 2"/>
          <p:cNvSpPr>
            <a:spLocks noGrp="1" noRot="1" noTextEdit="1"/>
          </p:cNvSpPr>
          <p:nvPr>
            <p:ph type="sldImg"/>
          </p:nvPr>
        </p:nvSpPr>
        <p:spPr/>
      </p:sp>
      <p:sp>
        <p:nvSpPr>
          <p:cNvPr id="116739" name="Rectangle 3"/>
          <p:cNvSpPr>
            <a:spLocks noGrp="1"/>
          </p:cNvSpPr>
          <p:nvPr>
            <p:ph type="body"/>
          </p:nvPr>
        </p:nvSpPr>
        <p:spPr>
          <a:xfrm>
            <a:off x="685800" y="4343400"/>
            <a:ext cx="5486400" cy="4114800"/>
          </a:xfrm>
          <a:prstGeom prst="rect">
            <a:avLst/>
          </a:prstGeom>
          <a:noFill/>
          <a:ln w="9525">
            <a:noFill/>
          </a:ln>
        </p:spPr>
        <p:txBody>
          <a:bodyPr anchor="t"/>
          <a:p>
            <a:pPr lvl="0"/>
            <a:endParaRPr lang="zh-CN" altLang="zh-CN" dirty="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96257" name="Rectangle 7"/>
          <p:cNvSpPr txBox="1">
            <a:spLocks noGrp="1" noChangeArrowheads="1"/>
          </p:cNvSpPr>
          <p:nvPr>
            <p:ph type="sldNum" sz="quarter"/>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b" anchorCtr="0" compatLnSpc="1"/>
          <a:lstStyle>
            <a:lvl1pPr>
              <a:defRPr sz="2000">
                <a:solidFill>
                  <a:schemeClr val="tx1"/>
                </a:solidFill>
                <a:latin typeface="Arial" panose="020B0604020202020204" pitchFamily="34" charset="0"/>
                <a:ea typeface="宋体" panose="02010600030101010101" pitchFamily="2" charset="-122"/>
              </a:defRPr>
            </a:lvl1pPr>
            <a:lvl2pPr>
              <a:defRPr sz="2000">
                <a:solidFill>
                  <a:schemeClr val="tx1"/>
                </a:solidFill>
                <a:latin typeface="Arial" panose="020B0604020202020204" pitchFamily="34" charset="0"/>
                <a:ea typeface="宋体" panose="02010600030101010101" pitchFamily="2" charset="-122"/>
              </a:defRPr>
            </a:lvl2pPr>
            <a:lvl3pPr>
              <a:defRPr sz="2000">
                <a:solidFill>
                  <a:schemeClr val="tx1"/>
                </a:solidFill>
                <a:latin typeface="Arial" panose="020B0604020202020204" pitchFamily="34" charset="0"/>
                <a:ea typeface="宋体" panose="02010600030101010101" pitchFamily="2" charset="-122"/>
              </a:defRPr>
            </a:lvl3pPr>
            <a:lvl4pPr>
              <a:defRPr sz="2000">
                <a:solidFill>
                  <a:schemeClr val="tx1"/>
                </a:solidFill>
                <a:latin typeface="Arial" panose="020B0604020202020204" pitchFamily="34" charset="0"/>
                <a:ea typeface="宋体" panose="02010600030101010101" pitchFamily="2" charset="-122"/>
              </a:defRPr>
            </a:lvl4pPr>
            <a:lvl5pPr>
              <a:defRPr sz="2000">
                <a:solidFill>
                  <a:schemeClr val="tx1"/>
                </a:solidFill>
                <a:latin typeface="Arial" panose="020B0604020202020204" pitchFamily="34" charset="0"/>
                <a:ea typeface="宋体" panose="02010600030101010101" pitchFamily="2" charset="-122"/>
              </a:defRPr>
            </a:lvl5pPr>
            <a:lvl6pPr marL="25146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6pPr>
            <a:lvl7pPr marL="29718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7pPr>
            <a:lvl8pPr marL="34290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8pPr>
            <a:lvl9pPr marL="38862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9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F035C447-E6C4-425D-95C7-C5B17323583C}" type="slidenum">
              <a:rPr kumimoji="0" lang="en-US" altLang="zh-CN" sz="2000" b="0" i="0" u="none" strike="noStrike" kern="1200" cap="none" spc="0" normalizeH="0" baseline="0" noProof="1" dirty="0" smtClean="0">
                <a:ln>
                  <a:noFill/>
                </a:ln>
                <a:solidFill>
                  <a:schemeClr val="tx1"/>
                </a:solidFill>
                <a:effectLst/>
                <a:uLnTx/>
                <a:uFillTx/>
                <a:latin typeface="Calibri" panose="020F0502020204030204" pitchFamily="34" charset="0"/>
                <a:ea typeface="宋体" panose="02010600030101010101" pitchFamily="2" charset="-122"/>
                <a:cs typeface="+mn-ea"/>
                <a:sym typeface="+mn-ea"/>
              </a:rPr>
            </a:fld>
            <a:endParaRPr kumimoji="0" lang="en-US" altLang="zh-CN" sz="2000" b="0" i="0" u="none" strike="noStrike" kern="1200" cap="none" spc="0" normalizeH="0" baseline="0" noProof="1" smtClean="0">
              <a:ln>
                <a:noFill/>
              </a:ln>
              <a:solidFill>
                <a:schemeClr val="tx1"/>
              </a:solidFill>
              <a:effectLst/>
              <a:uLnTx/>
              <a:uFillTx/>
              <a:latin typeface="Calibri" panose="020F0502020204030204" pitchFamily="34" charset="0"/>
              <a:ea typeface="宋体" panose="02010600030101010101" pitchFamily="2" charset="-122"/>
              <a:cs typeface="+mn-ea"/>
              <a:sym typeface="+mn-ea"/>
            </a:endParaRPr>
          </a:p>
        </p:txBody>
      </p:sp>
      <p:sp>
        <p:nvSpPr>
          <p:cNvPr id="118786" name="Rectangle 2"/>
          <p:cNvSpPr>
            <a:spLocks noGrp="1" noRot="1" noTextEdit="1"/>
          </p:cNvSpPr>
          <p:nvPr>
            <p:ph type="sldImg"/>
          </p:nvPr>
        </p:nvSpPr>
        <p:spPr/>
      </p:sp>
      <p:sp>
        <p:nvSpPr>
          <p:cNvPr id="118787" name="Rectangle 3"/>
          <p:cNvSpPr>
            <a:spLocks noGrp="1"/>
          </p:cNvSpPr>
          <p:nvPr>
            <p:ph type="body"/>
          </p:nvPr>
        </p:nvSpPr>
        <p:spPr>
          <a:xfrm>
            <a:off x="685800" y="4343400"/>
            <a:ext cx="5486400" cy="4114800"/>
          </a:xfrm>
          <a:prstGeom prst="rect">
            <a:avLst/>
          </a:prstGeom>
          <a:noFill/>
          <a:ln w="9525">
            <a:noFill/>
          </a:ln>
        </p:spPr>
        <p:txBody>
          <a:bodyPr anchor="t"/>
          <a:p>
            <a:pPr lvl="0"/>
            <a:endParaRPr lang="zh-CN" altLang="zh-CN" dirty="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98305" name="Rectangle 7"/>
          <p:cNvSpPr txBox="1">
            <a:spLocks noGrp="1" noChangeArrowheads="1"/>
          </p:cNvSpPr>
          <p:nvPr>
            <p:ph type="sldNum" sz="quarter"/>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b" anchorCtr="0" compatLnSpc="1"/>
          <a:lstStyle>
            <a:lvl1pPr>
              <a:defRPr sz="2000">
                <a:solidFill>
                  <a:schemeClr val="tx1"/>
                </a:solidFill>
                <a:latin typeface="Arial" panose="020B0604020202020204" pitchFamily="34" charset="0"/>
                <a:ea typeface="宋体" panose="02010600030101010101" pitchFamily="2" charset="-122"/>
              </a:defRPr>
            </a:lvl1pPr>
            <a:lvl2pPr>
              <a:defRPr sz="2000">
                <a:solidFill>
                  <a:schemeClr val="tx1"/>
                </a:solidFill>
                <a:latin typeface="Arial" panose="020B0604020202020204" pitchFamily="34" charset="0"/>
                <a:ea typeface="宋体" panose="02010600030101010101" pitchFamily="2" charset="-122"/>
              </a:defRPr>
            </a:lvl2pPr>
            <a:lvl3pPr>
              <a:defRPr sz="2000">
                <a:solidFill>
                  <a:schemeClr val="tx1"/>
                </a:solidFill>
                <a:latin typeface="Arial" panose="020B0604020202020204" pitchFamily="34" charset="0"/>
                <a:ea typeface="宋体" panose="02010600030101010101" pitchFamily="2" charset="-122"/>
              </a:defRPr>
            </a:lvl3pPr>
            <a:lvl4pPr>
              <a:defRPr sz="2000">
                <a:solidFill>
                  <a:schemeClr val="tx1"/>
                </a:solidFill>
                <a:latin typeface="Arial" panose="020B0604020202020204" pitchFamily="34" charset="0"/>
                <a:ea typeface="宋体" panose="02010600030101010101" pitchFamily="2" charset="-122"/>
              </a:defRPr>
            </a:lvl4pPr>
            <a:lvl5pPr>
              <a:defRPr sz="2000">
                <a:solidFill>
                  <a:schemeClr val="tx1"/>
                </a:solidFill>
                <a:latin typeface="Arial" panose="020B0604020202020204" pitchFamily="34" charset="0"/>
                <a:ea typeface="宋体" panose="02010600030101010101" pitchFamily="2" charset="-122"/>
              </a:defRPr>
            </a:lvl5pPr>
            <a:lvl6pPr marL="25146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6pPr>
            <a:lvl7pPr marL="29718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7pPr>
            <a:lvl8pPr marL="34290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8pPr>
            <a:lvl9pPr marL="38862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9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D13470ED-3A6B-4BFE-B2D1-F001DED913D9}" type="slidenum">
              <a:rPr kumimoji="0" lang="en-US" altLang="zh-CN" sz="2000" b="0" i="0" u="none" strike="noStrike" kern="1200" cap="none" spc="0" normalizeH="0" baseline="0" noProof="1" dirty="0" smtClean="0">
                <a:ln>
                  <a:noFill/>
                </a:ln>
                <a:solidFill>
                  <a:schemeClr val="tx1"/>
                </a:solidFill>
                <a:effectLst/>
                <a:uLnTx/>
                <a:uFillTx/>
                <a:latin typeface="Calibri" panose="020F0502020204030204" pitchFamily="34" charset="0"/>
                <a:ea typeface="宋体" panose="02010600030101010101" pitchFamily="2" charset="-122"/>
                <a:cs typeface="+mn-ea"/>
                <a:sym typeface="+mn-ea"/>
              </a:rPr>
            </a:fld>
            <a:endParaRPr kumimoji="0" lang="en-US" altLang="zh-CN" sz="2000" b="0" i="0" u="none" strike="noStrike" kern="1200" cap="none" spc="0" normalizeH="0" baseline="0" noProof="1" smtClean="0">
              <a:ln>
                <a:noFill/>
              </a:ln>
              <a:solidFill>
                <a:schemeClr val="tx1"/>
              </a:solidFill>
              <a:effectLst/>
              <a:uLnTx/>
              <a:uFillTx/>
              <a:latin typeface="Calibri" panose="020F0502020204030204" pitchFamily="34" charset="0"/>
              <a:ea typeface="宋体" panose="02010600030101010101" pitchFamily="2" charset="-122"/>
              <a:cs typeface="+mn-ea"/>
              <a:sym typeface="+mn-ea"/>
            </a:endParaRPr>
          </a:p>
        </p:txBody>
      </p:sp>
      <p:sp>
        <p:nvSpPr>
          <p:cNvPr id="120834" name="Rectangle 2"/>
          <p:cNvSpPr>
            <a:spLocks noGrp="1" noRot="1" noTextEdit="1"/>
          </p:cNvSpPr>
          <p:nvPr>
            <p:ph type="sldImg"/>
          </p:nvPr>
        </p:nvSpPr>
        <p:spPr/>
      </p:sp>
      <p:sp>
        <p:nvSpPr>
          <p:cNvPr id="120835" name="Rectangle 3"/>
          <p:cNvSpPr>
            <a:spLocks noGrp="1"/>
          </p:cNvSpPr>
          <p:nvPr>
            <p:ph type="body"/>
          </p:nvPr>
        </p:nvSpPr>
        <p:spPr>
          <a:xfrm>
            <a:off x="685800" y="4343400"/>
            <a:ext cx="5486400" cy="4114800"/>
          </a:xfrm>
          <a:prstGeom prst="rect">
            <a:avLst/>
          </a:prstGeom>
          <a:noFill/>
          <a:ln w="9525">
            <a:noFill/>
          </a:ln>
        </p:spPr>
        <p:txBody>
          <a:bodyPr anchor="t"/>
          <a:p>
            <a:pPr lvl="0"/>
            <a:endParaRPr lang="zh-CN" altLang="zh-CN" dirty="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00353" name="Rectangle 7"/>
          <p:cNvSpPr txBox="1">
            <a:spLocks noGrp="1" noChangeArrowheads="1"/>
          </p:cNvSpPr>
          <p:nvPr>
            <p:ph type="sldNum" sz="quarter"/>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b" anchorCtr="0" compatLnSpc="1"/>
          <a:lstStyle>
            <a:lvl1pPr>
              <a:defRPr sz="2000">
                <a:solidFill>
                  <a:schemeClr val="tx1"/>
                </a:solidFill>
                <a:latin typeface="Arial" panose="020B0604020202020204" pitchFamily="34" charset="0"/>
                <a:ea typeface="宋体" panose="02010600030101010101" pitchFamily="2" charset="-122"/>
              </a:defRPr>
            </a:lvl1pPr>
            <a:lvl2pPr>
              <a:defRPr sz="2000">
                <a:solidFill>
                  <a:schemeClr val="tx1"/>
                </a:solidFill>
                <a:latin typeface="Arial" panose="020B0604020202020204" pitchFamily="34" charset="0"/>
                <a:ea typeface="宋体" panose="02010600030101010101" pitchFamily="2" charset="-122"/>
              </a:defRPr>
            </a:lvl2pPr>
            <a:lvl3pPr>
              <a:defRPr sz="2000">
                <a:solidFill>
                  <a:schemeClr val="tx1"/>
                </a:solidFill>
                <a:latin typeface="Arial" panose="020B0604020202020204" pitchFamily="34" charset="0"/>
                <a:ea typeface="宋体" panose="02010600030101010101" pitchFamily="2" charset="-122"/>
              </a:defRPr>
            </a:lvl3pPr>
            <a:lvl4pPr>
              <a:defRPr sz="2000">
                <a:solidFill>
                  <a:schemeClr val="tx1"/>
                </a:solidFill>
                <a:latin typeface="Arial" panose="020B0604020202020204" pitchFamily="34" charset="0"/>
                <a:ea typeface="宋体" panose="02010600030101010101" pitchFamily="2" charset="-122"/>
              </a:defRPr>
            </a:lvl4pPr>
            <a:lvl5pPr>
              <a:defRPr sz="2000">
                <a:solidFill>
                  <a:schemeClr val="tx1"/>
                </a:solidFill>
                <a:latin typeface="Arial" panose="020B0604020202020204" pitchFamily="34" charset="0"/>
                <a:ea typeface="宋体" panose="02010600030101010101" pitchFamily="2" charset="-122"/>
              </a:defRPr>
            </a:lvl5pPr>
            <a:lvl6pPr marL="25146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6pPr>
            <a:lvl7pPr marL="29718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7pPr>
            <a:lvl8pPr marL="34290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8pPr>
            <a:lvl9pPr marL="38862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9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C52EE3E3-9329-416F-A4CB-65A6267EF443}" type="slidenum">
              <a:rPr kumimoji="0" lang="en-US" altLang="zh-CN" sz="2000" b="0" i="0" u="none" strike="noStrike" kern="1200" cap="none" spc="0" normalizeH="0" baseline="0" noProof="1" dirty="0" smtClean="0">
                <a:ln>
                  <a:noFill/>
                </a:ln>
                <a:solidFill>
                  <a:schemeClr val="tx1"/>
                </a:solidFill>
                <a:effectLst/>
                <a:uLnTx/>
                <a:uFillTx/>
                <a:latin typeface="Calibri" panose="020F0502020204030204" pitchFamily="34" charset="0"/>
                <a:ea typeface="宋体" panose="02010600030101010101" pitchFamily="2" charset="-122"/>
                <a:cs typeface="+mn-ea"/>
                <a:sym typeface="+mn-ea"/>
              </a:rPr>
            </a:fld>
            <a:endParaRPr kumimoji="0" lang="en-US" altLang="zh-CN" sz="2000" b="0" i="0" u="none" strike="noStrike" kern="1200" cap="none" spc="0" normalizeH="0" baseline="0" noProof="1" smtClean="0">
              <a:ln>
                <a:noFill/>
              </a:ln>
              <a:solidFill>
                <a:schemeClr val="tx1"/>
              </a:solidFill>
              <a:effectLst/>
              <a:uLnTx/>
              <a:uFillTx/>
              <a:latin typeface="Calibri" panose="020F0502020204030204" pitchFamily="34" charset="0"/>
              <a:ea typeface="宋体" panose="02010600030101010101" pitchFamily="2" charset="-122"/>
              <a:cs typeface="+mn-ea"/>
              <a:sym typeface="+mn-ea"/>
            </a:endParaRPr>
          </a:p>
        </p:txBody>
      </p:sp>
      <p:sp>
        <p:nvSpPr>
          <p:cNvPr id="122882" name="Rectangle 2"/>
          <p:cNvSpPr>
            <a:spLocks noGrp="1" noRot="1" noTextEdit="1"/>
          </p:cNvSpPr>
          <p:nvPr>
            <p:ph type="sldImg"/>
          </p:nvPr>
        </p:nvSpPr>
        <p:spPr/>
      </p:sp>
      <p:sp>
        <p:nvSpPr>
          <p:cNvPr id="122883" name="Rectangle 3"/>
          <p:cNvSpPr>
            <a:spLocks noGrp="1"/>
          </p:cNvSpPr>
          <p:nvPr>
            <p:ph type="body"/>
          </p:nvPr>
        </p:nvSpPr>
        <p:spPr>
          <a:xfrm>
            <a:off x="685800" y="4343400"/>
            <a:ext cx="5486400" cy="4114800"/>
          </a:xfrm>
          <a:prstGeom prst="rect">
            <a:avLst/>
          </a:prstGeom>
          <a:noFill/>
          <a:ln w="9525">
            <a:noFill/>
          </a:ln>
        </p:spPr>
        <p:txBody>
          <a:bodyPr anchor="t"/>
          <a:p>
            <a:pPr lvl="0"/>
            <a:endParaRPr lang="zh-CN" altLang="zh-CN" dirty="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02401" name="Rectangle 7"/>
          <p:cNvSpPr txBox="1">
            <a:spLocks noGrp="1" noChangeArrowheads="1"/>
          </p:cNvSpPr>
          <p:nvPr>
            <p:ph type="sldNum" sz="quarter"/>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b" anchorCtr="0" compatLnSpc="1"/>
          <a:lstStyle>
            <a:lvl1pPr>
              <a:defRPr sz="2000">
                <a:solidFill>
                  <a:schemeClr val="tx1"/>
                </a:solidFill>
                <a:latin typeface="Arial" panose="020B0604020202020204" pitchFamily="34" charset="0"/>
                <a:ea typeface="宋体" panose="02010600030101010101" pitchFamily="2" charset="-122"/>
              </a:defRPr>
            </a:lvl1pPr>
            <a:lvl2pPr>
              <a:defRPr sz="2000">
                <a:solidFill>
                  <a:schemeClr val="tx1"/>
                </a:solidFill>
                <a:latin typeface="Arial" panose="020B0604020202020204" pitchFamily="34" charset="0"/>
                <a:ea typeface="宋体" panose="02010600030101010101" pitchFamily="2" charset="-122"/>
              </a:defRPr>
            </a:lvl2pPr>
            <a:lvl3pPr>
              <a:defRPr sz="2000">
                <a:solidFill>
                  <a:schemeClr val="tx1"/>
                </a:solidFill>
                <a:latin typeface="Arial" panose="020B0604020202020204" pitchFamily="34" charset="0"/>
                <a:ea typeface="宋体" panose="02010600030101010101" pitchFamily="2" charset="-122"/>
              </a:defRPr>
            </a:lvl3pPr>
            <a:lvl4pPr>
              <a:defRPr sz="2000">
                <a:solidFill>
                  <a:schemeClr val="tx1"/>
                </a:solidFill>
                <a:latin typeface="Arial" panose="020B0604020202020204" pitchFamily="34" charset="0"/>
                <a:ea typeface="宋体" panose="02010600030101010101" pitchFamily="2" charset="-122"/>
              </a:defRPr>
            </a:lvl4pPr>
            <a:lvl5pPr>
              <a:defRPr sz="2000">
                <a:solidFill>
                  <a:schemeClr val="tx1"/>
                </a:solidFill>
                <a:latin typeface="Arial" panose="020B0604020202020204" pitchFamily="34" charset="0"/>
                <a:ea typeface="宋体" panose="02010600030101010101" pitchFamily="2" charset="-122"/>
              </a:defRPr>
            </a:lvl5pPr>
            <a:lvl6pPr marL="25146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6pPr>
            <a:lvl7pPr marL="29718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7pPr>
            <a:lvl8pPr marL="34290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8pPr>
            <a:lvl9pPr marL="38862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9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BC49325B-1521-4D09-BDB8-95153B7CFE95}" type="slidenum">
              <a:rPr kumimoji="0" lang="en-US" altLang="zh-CN" sz="2000" b="0" i="0" u="none" strike="noStrike" kern="1200" cap="none" spc="0" normalizeH="0" baseline="0" noProof="1" dirty="0" smtClean="0">
                <a:ln>
                  <a:noFill/>
                </a:ln>
                <a:solidFill>
                  <a:schemeClr val="tx1"/>
                </a:solidFill>
                <a:effectLst/>
                <a:uLnTx/>
                <a:uFillTx/>
                <a:latin typeface="Calibri" panose="020F0502020204030204" pitchFamily="34" charset="0"/>
                <a:ea typeface="宋体" panose="02010600030101010101" pitchFamily="2" charset="-122"/>
                <a:cs typeface="+mn-ea"/>
                <a:sym typeface="+mn-ea"/>
              </a:rPr>
            </a:fld>
            <a:endParaRPr kumimoji="0" lang="en-US" altLang="zh-CN" sz="2000" b="0" i="0" u="none" strike="noStrike" kern="1200" cap="none" spc="0" normalizeH="0" baseline="0" noProof="1" smtClean="0">
              <a:ln>
                <a:noFill/>
              </a:ln>
              <a:solidFill>
                <a:schemeClr val="tx1"/>
              </a:solidFill>
              <a:effectLst/>
              <a:uLnTx/>
              <a:uFillTx/>
              <a:latin typeface="Calibri" panose="020F0502020204030204" pitchFamily="34" charset="0"/>
              <a:ea typeface="宋体" panose="02010600030101010101" pitchFamily="2" charset="-122"/>
              <a:cs typeface="+mn-ea"/>
              <a:sym typeface="+mn-ea"/>
            </a:endParaRPr>
          </a:p>
        </p:txBody>
      </p:sp>
      <p:sp>
        <p:nvSpPr>
          <p:cNvPr id="124930" name="Rectangle 2"/>
          <p:cNvSpPr>
            <a:spLocks noGrp="1" noRot="1" noTextEdit="1"/>
          </p:cNvSpPr>
          <p:nvPr>
            <p:ph type="sldImg"/>
          </p:nvPr>
        </p:nvSpPr>
        <p:spPr/>
      </p:sp>
      <p:sp>
        <p:nvSpPr>
          <p:cNvPr id="124931" name="Rectangle 3"/>
          <p:cNvSpPr>
            <a:spLocks noGrp="1"/>
          </p:cNvSpPr>
          <p:nvPr>
            <p:ph type="body"/>
          </p:nvPr>
        </p:nvSpPr>
        <p:spPr>
          <a:xfrm>
            <a:off x="685800" y="4343400"/>
            <a:ext cx="5486400" cy="4114800"/>
          </a:xfrm>
          <a:prstGeom prst="rect">
            <a:avLst/>
          </a:prstGeom>
          <a:noFill/>
          <a:ln w="9525">
            <a:noFill/>
          </a:ln>
        </p:spPr>
        <p:txBody>
          <a:bodyPr anchor="t"/>
          <a:p>
            <a:pPr lvl="0"/>
            <a:endParaRPr lang="zh-CN" altLang="zh-CN" dirty="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04449" name="Rectangle 7"/>
          <p:cNvSpPr txBox="1">
            <a:spLocks noGrp="1" noChangeArrowheads="1"/>
          </p:cNvSpPr>
          <p:nvPr>
            <p:ph type="sldNum" sz="quarter"/>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b" anchorCtr="0" compatLnSpc="1"/>
          <a:lstStyle>
            <a:lvl1pPr>
              <a:defRPr sz="2000">
                <a:solidFill>
                  <a:schemeClr val="tx1"/>
                </a:solidFill>
                <a:latin typeface="Arial" panose="020B0604020202020204" pitchFamily="34" charset="0"/>
                <a:ea typeface="宋体" panose="02010600030101010101" pitchFamily="2" charset="-122"/>
              </a:defRPr>
            </a:lvl1pPr>
            <a:lvl2pPr>
              <a:defRPr sz="2000">
                <a:solidFill>
                  <a:schemeClr val="tx1"/>
                </a:solidFill>
                <a:latin typeface="Arial" panose="020B0604020202020204" pitchFamily="34" charset="0"/>
                <a:ea typeface="宋体" panose="02010600030101010101" pitchFamily="2" charset="-122"/>
              </a:defRPr>
            </a:lvl2pPr>
            <a:lvl3pPr>
              <a:defRPr sz="2000">
                <a:solidFill>
                  <a:schemeClr val="tx1"/>
                </a:solidFill>
                <a:latin typeface="Arial" panose="020B0604020202020204" pitchFamily="34" charset="0"/>
                <a:ea typeface="宋体" panose="02010600030101010101" pitchFamily="2" charset="-122"/>
              </a:defRPr>
            </a:lvl3pPr>
            <a:lvl4pPr>
              <a:defRPr sz="2000">
                <a:solidFill>
                  <a:schemeClr val="tx1"/>
                </a:solidFill>
                <a:latin typeface="Arial" panose="020B0604020202020204" pitchFamily="34" charset="0"/>
                <a:ea typeface="宋体" panose="02010600030101010101" pitchFamily="2" charset="-122"/>
              </a:defRPr>
            </a:lvl4pPr>
            <a:lvl5pPr>
              <a:defRPr sz="2000">
                <a:solidFill>
                  <a:schemeClr val="tx1"/>
                </a:solidFill>
                <a:latin typeface="Arial" panose="020B0604020202020204" pitchFamily="34" charset="0"/>
                <a:ea typeface="宋体" panose="02010600030101010101" pitchFamily="2" charset="-122"/>
              </a:defRPr>
            </a:lvl5pPr>
            <a:lvl6pPr marL="25146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6pPr>
            <a:lvl7pPr marL="29718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7pPr>
            <a:lvl8pPr marL="34290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8pPr>
            <a:lvl9pPr marL="38862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9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6AEE9BF1-91DD-42B4-A3BD-97D644A2C503}" type="slidenum">
              <a:rPr kumimoji="0" lang="en-US" altLang="zh-CN" sz="2000" b="0" i="0" u="none" strike="noStrike" kern="1200" cap="none" spc="0" normalizeH="0" baseline="0" noProof="1" dirty="0" smtClean="0">
                <a:ln>
                  <a:noFill/>
                </a:ln>
                <a:solidFill>
                  <a:schemeClr val="tx1"/>
                </a:solidFill>
                <a:effectLst/>
                <a:uLnTx/>
                <a:uFillTx/>
                <a:latin typeface="Calibri" panose="020F0502020204030204" pitchFamily="34" charset="0"/>
                <a:ea typeface="宋体" panose="02010600030101010101" pitchFamily="2" charset="-122"/>
                <a:cs typeface="+mn-ea"/>
                <a:sym typeface="+mn-ea"/>
              </a:rPr>
            </a:fld>
            <a:endParaRPr kumimoji="0" lang="en-US" altLang="zh-CN" sz="2000" b="0" i="0" u="none" strike="noStrike" kern="1200" cap="none" spc="0" normalizeH="0" baseline="0" noProof="1" smtClean="0">
              <a:ln>
                <a:noFill/>
              </a:ln>
              <a:solidFill>
                <a:schemeClr val="tx1"/>
              </a:solidFill>
              <a:effectLst/>
              <a:uLnTx/>
              <a:uFillTx/>
              <a:latin typeface="Calibri" panose="020F0502020204030204" pitchFamily="34" charset="0"/>
              <a:ea typeface="宋体" panose="02010600030101010101" pitchFamily="2" charset="-122"/>
              <a:cs typeface="+mn-ea"/>
              <a:sym typeface="+mn-ea"/>
            </a:endParaRPr>
          </a:p>
        </p:txBody>
      </p:sp>
      <p:sp>
        <p:nvSpPr>
          <p:cNvPr id="126978" name="Rectangle 2"/>
          <p:cNvSpPr>
            <a:spLocks noGrp="1" noRot="1" noTextEdit="1"/>
          </p:cNvSpPr>
          <p:nvPr>
            <p:ph type="sldImg"/>
          </p:nvPr>
        </p:nvSpPr>
        <p:spPr/>
      </p:sp>
      <p:sp>
        <p:nvSpPr>
          <p:cNvPr id="126979" name="Rectangle 3"/>
          <p:cNvSpPr>
            <a:spLocks noGrp="1"/>
          </p:cNvSpPr>
          <p:nvPr>
            <p:ph type="body"/>
          </p:nvPr>
        </p:nvSpPr>
        <p:spPr>
          <a:xfrm>
            <a:off x="685800" y="4343400"/>
            <a:ext cx="5486400" cy="4114800"/>
          </a:xfrm>
          <a:prstGeom prst="rect">
            <a:avLst/>
          </a:prstGeom>
          <a:noFill/>
          <a:ln w="9525">
            <a:noFill/>
          </a:ln>
        </p:spPr>
        <p:txBody>
          <a:bodyPr anchor="t"/>
          <a:p>
            <a:pPr lvl="0"/>
            <a:endParaRPr lang="zh-CN" altLang="zh-CN" dirty="0"/>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06497" name="Rectangle 7"/>
          <p:cNvSpPr txBox="1">
            <a:spLocks noGrp="1" noChangeArrowheads="1"/>
          </p:cNvSpPr>
          <p:nvPr>
            <p:ph type="sldNum" sz="quarter"/>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b" anchorCtr="0" compatLnSpc="1"/>
          <a:lstStyle>
            <a:lvl1pPr>
              <a:defRPr sz="2000">
                <a:solidFill>
                  <a:schemeClr val="tx1"/>
                </a:solidFill>
                <a:latin typeface="Arial" panose="020B0604020202020204" pitchFamily="34" charset="0"/>
                <a:ea typeface="宋体" panose="02010600030101010101" pitchFamily="2" charset="-122"/>
              </a:defRPr>
            </a:lvl1pPr>
            <a:lvl2pPr>
              <a:defRPr sz="2000">
                <a:solidFill>
                  <a:schemeClr val="tx1"/>
                </a:solidFill>
                <a:latin typeface="Arial" panose="020B0604020202020204" pitchFamily="34" charset="0"/>
                <a:ea typeface="宋体" panose="02010600030101010101" pitchFamily="2" charset="-122"/>
              </a:defRPr>
            </a:lvl2pPr>
            <a:lvl3pPr>
              <a:defRPr sz="2000">
                <a:solidFill>
                  <a:schemeClr val="tx1"/>
                </a:solidFill>
                <a:latin typeface="Arial" panose="020B0604020202020204" pitchFamily="34" charset="0"/>
                <a:ea typeface="宋体" panose="02010600030101010101" pitchFamily="2" charset="-122"/>
              </a:defRPr>
            </a:lvl3pPr>
            <a:lvl4pPr>
              <a:defRPr sz="2000">
                <a:solidFill>
                  <a:schemeClr val="tx1"/>
                </a:solidFill>
                <a:latin typeface="Arial" panose="020B0604020202020204" pitchFamily="34" charset="0"/>
                <a:ea typeface="宋体" panose="02010600030101010101" pitchFamily="2" charset="-122"/>
              </a:defRPr>
            </a:lvl4pPr>
            <a:lvl5pPr>
              <a:defRPr sz="2000">
                <a:solidFill>
                  <a:schemeClr val="tx1"/>
                </a:solidFill>
                <a:latin typeface="Arial" panose="020B0604020202020204" pitchFamily="34" charset="0"/>
                <a:ea typeface="宋体" panose="02010600030101010101" pitchFamily="2" charset="-122"/>
              </a:defRPr>
            </a:lvl5pPr>
            <a:lvl6pPr marL="25146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6pPr>
            <a:lvl7pPr marL="29718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7pPr>
            <a:lvl8pPr marL="34290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8pPr>
            <a:lvl9pPr marL="38862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9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C958BED9-9215-445F-887F-2C8C6F3BDF8F}" type="slidenum">
              <a:rPr kumimoji="0" lang="en-US" altLang="zh-CN" sz="2000" b="0" i="0" u="none" strike="noStrike" kern="1200" cap="none" spc="0" normalizeH="0" baseline="0" noProof="1" dirty="0" smtClean="0">
                <a:ln>
                  <a:noFill/>
                </a:ln>
                <a:solidFill>
                  <a:schemeClr val="tx1"/>
                </a:solidFill>
                <a:effectLst/>
                <a:uLnTx/>
                <a:uFillTx/>
                <a:latin typeface="Calibri" panose="020F0502020204030204" pitchFamily="34" charset="0"/>
                <a:ea typeface="宋体" panose="02010600030101010101" pitchFamily="2" charset="-122"/>
                <a:cs typeface="+mn-ea"/>
                <a:sym typeface="+mn-ea"/>
              </a:rPr>
            </a:fld>
            <a:endParaRPr kumimoji="0" lang="en-US" altLang="zh-CN" sz="2000" b="0" i="0" u="none" strike="noStrike" kern="1200" cap="none" spc="0" normalizeH="0" baseline="0" noProof="1" smtClean="0">
              <a:ln>
                <a:noFill/>
              </a:ln>
              <a:solidFill>
                <a:schemeClr val="tx1"/>
              </a:solidFill>
              <a:effectLst/>
              <a:uLnTx/>
              <a:uFillTx/>
              <a:latin typeface="Calibri" panose="020F0502020204030204" pitchFamily="34" charset="0"/>
              <a:ea typeface="宋体" panose="02010600030101010101" pitchFamily="2" charset="-122"/>
              <a:cs typeface="+mn-ea"/>
              <a:sym typeface="+mn-ea"/>
            </a:endParaRPr>
          </a:p>
        </p:txBody>
      </p:sp>
      <p:sp>
        <p:nvSpPr>
          <p:cNvPr id="129026" name="Rectangle 2"/>
          <p:cNvSpPr>
            <a:spLocks noGrp="1" noRot="1" noTextEdit="1"/>
          </p:cNvSpPr>
          <p:nvPr>
            <p:ph type="sldImg"/>
          </p:nvPr>
        </p:nvSpPr>
        <p:spPr/>
      </p:sp>
      <p:sp>
        <p:nvSpPr>
          <p:cNvPr id="129027" name="Rectangle 3"/>
          <p:cNvSpPr>
            <a:spLocks noGrp="1"/>
          </p:cNvSpPr>
          <p:nvPr>
            <p:ph type="body"/>
          </p:nvPr>
        </p:nvSpPr>
        <p:spPr>
          <a:xfrm>
            <a:off x="685800" y="4343400"/>
            <a:ext cx="5486400" cy="4114800"/>
          </a:xfrm>
          <a:prstGeom prst="rect">
            <a:avLst/>
          </a:prstGeom>
          <a:noFill/>
          <a:ln w="9525">
            <a:noFill/>
          </a:ln>
        </p:spPr>
        <p:txBody>
          <a:bodyPr anchor="t"/>
          <a:p>
            <a:pPr lvl="0"/>
            <a:endParaRPr lang="zh-CN" altLang="zh-CN" dirty="0"/>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08545" name="Rectangle 7"/>
          <p:cNvSpPr txBox="1">
            <a:spLocks noGrp="1" noChangeArrowheads="1"/>
          </p:cNvSpPr>
          <p:nvPr>
            <p:ph type="sldNum" sz="quarter"/>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b" anchorCtr="0" compatLnSpc="1"/>
          <a:lstStyle>
            <a:lvl1pPr>
              <a:defRPr sz="2000">
                <a:solidFill>
                  <a:schemeClr val="tx1"/>
                </a:solidFill>
                <a:latin typeface="Arial" panose="020B0604020202020204" pitchFamily="34" charset="0"/>
                <a:ea typeface="宋体" panose="02010600030101010101" pitchFamily="2" charset="-122"/>
              </a:defRPr>
            </a:lvl1pPr>
            <a:lvl2pPr>
              <a:defRPr sz="2000">
                <a:solidFill>
                  <a:schemeClr val="tx1"/>
                </a:solidFill>
                <a:latin typeface="Arial" panose="020B0604020202020204" pitchFamily="34" charset="0"/>
                <a:ea typeface="宋体" panose="02010600030101010101" pitchFamily="2" charset="-122"/>
              </a:defRPr>
            </a:lvl2pPr>
            <a:lvl3pPr>
              <a:defRPr sz="2000">
                <a:solidFill>
                  <a:schemeClr val="tx1"/>
                </a:solidFill>
                <a:latin typeface="Arial" panose="020B0604020202020204" pitchFamily="34" charset="0"/>
                <a:ea typeface="宋体" panose="02010600030101010101" pitchFamily="2" charset="-122"/>
              </a:defRPr>
            </a:lvl3pPr>
            <a:lvl4pPr>
              <a:defRPr sz="2000">
                <a:solidFill>
                  <a:schemeClr val="tx1"/>
                </a:solidFill>
                <a:latin typeface="Arial" panose="020B0604020202020204" pitchFamily="34" charset="0"/>
                <a:ea typeface="宋体" panose="02010600030101010101" pitchFamily="2" charset="-122"/>
              </a:defRPr>
            </a:lvl4pPr>
            <a:lvl5pPr>
              <a:defRPr sz="2000">
                <a:solidFill>
                  <a:schemeClr val="tx1"/>
                </a:solidFill>
                <a:latin typeface="Arial" panose="020B0604020202020204" pitchFamily="34" charset="0"/>
                <a:ea typeface="宋体" panose="02010600030101010101" pitchFamily="2" charset="-122"/>
              </a:defRPr>
            </a:lvl5pPr>
            <a:lvl6pPr marL="25146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6pPr>
            <a:lvl7pPr marL="29718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7pPr>
            <a:lvl8pPr marL="34290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8pPr>
            <a:lvl9pPr marL="38862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9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6F8F9BF5-0817-4872-887B-86320DF59EDB}" type="slidenum">
              <a:rPr kumimoji="0" lang="en-US" altLang="zh-CN" sz="2000" b="0" i="0" u="none" strike="noStrike" kern="1200" cap="none" spc="0" normalizeH="0" baseline="0" noProof="1" dirty="0" smtClean="0">
                <a:ln>
                  <a:noFill/>
                </a:ln>
                <a:solidFill>
                  <a:schemeClr val="tx1"/>
                </a:solidFill>
                <a:effectLst/>
                <a:uLnTx/>
                <a:uFillTx/>
                <a:latin typeface="Calibri" panose="020F0502020204030204" pitchFamily="34" charset="0"/>
                <a:ea typeface="宋体" panose="02010600030101010101" pitchFamily="2" charset="-122"/>
                <a:cs typeface="+mn-ea"/>
                <a:sym typeface="+mn-ea"/>
              </a:rPr>
            </a:fld>
            <a:endParaRPr kumimoji="0" lang="en-US" altLang="zh-CN" sz="2000" b="0" i="0" u="none" strike="noStrike" kern="1200" cap="none" spc="0" normalizeH="0" baseline="0" noProof="1" smtClean="0">
              <a:ln>
                <a:noFill/>
              </a:ln>
              <a:solidFill>
                <a:schemeClr val="tx1"/>
              </a:solidFill>
              <a:effectLst/>
              <a:uLnTx/>
              <a:uFillTx/>
              <a:latin typeface="Calibri" panose="020F0502020204030204" pitchFamily="34" charset="0"/>
              <a:ea typeface="宋体" panose="02010600030101010101" pitchFamily="2" charset="-122"/>
              <a:cs typeface="+mn-ea"/>
              <a:sym typeface="+mn-ea"/>
            </a:endParaRPr>
          </a:p>
        </p:txBody>
      </p:sp>
      <p:sp>
        <p:nvSpPr>
          <p:cNvPr id="131074" name="Rectangle 2"/>
          <p:cNvSpPr>
            <a:spLocks noGrp="1" noRot="1" noTextEdit="1"/>
          </p:cNvSpPr>
          <p:nvPr>
            <p:ph type="sldImg"/>
          </p:nvPr>
        </p:nvSpPr>
        <p:spPr/>
      </p:sp>
      <p:sp>
        <p:nvSpPr>
          <p:cNvPr id="131075" name="Rectangle 3"/>
          <p:cNvSpPr>
            <a:spLocks noGrp="1"/>
          </p:cNvSpPr>
          <p:nvPr>
            <p:ph type="body"/>
          </p:nvPr>
        </p:nvSpPr>
        <p:spPr>
          <a:xfrm>
            <a:off x="685800" y="4343400"/>
            <a:ext cx="5486400" cy="4114800"/>
          </a:xfrm>
          <a:prstGeom prst="rect">
            <a:avLst/>
          </a:prstGeom>
          <a:noFill/>
          <a:ln w="9525">
            <a:noFill/>
          </a:ln>
        </p:spPr>
        <p:txBody>
          <a:bodyPr anchor="t"/>
          <a:p>
            <a:pPr lvl="0"/>
            <a:endParaRPr lang="zh-CN" altLang="zh-CN"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3313" name="Rectangle 7"/>
          <p:cNvSpPr txBox="1">
            <a:spLocks noGrp="1" noChangeArrowheads="1"/>
          </p:cNvSpPr>
          <p:nvPr>
            <p:ph type="sldNum" sz="quarter"/>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b" anchorCtr="0" compatLnSpc="1"/>
          <a:lstStyle>
            <a:lvl1pPr>
              <a:defRPr sz="2000">
                <a:solidFill>
                  <a:schemeClr val="tx1"/>
                </a:solidFill>
                <a:latin typeface="Arial" panose="020B0604020202020204" pitchFamily="34" charset="0"/>
                <a:ea typeface="宋体" panose="02010600030101010101" pitchFamily="2" charset="-122"/>
              </a:defRPr>
            </a:lvl1pPr>
            <a:lvl2pPr>
              <a:defRPr sz="2000">
                <a:solidFill>
                  <a:schemeClr val="tx1"/>
                </a:solidFill>
                <a:latin typeface="Arial" panose="020B0604020202020204" pitchFamily="34" charset="0"/>
                <a:ea typeface="宋体" panose="02010600030101010101" pitchFamily="2" charset="-122"/>
              </a:defRPr>
            </a:lvl2pPr>
            <a:lvl3pPr>
              <a:defRPr sz="2000">
                <a:solidFill>
                  <a:schemeClr val="tx1"/>
                </a:solidFill>
                <a:latin typeface="Arial" panose="020B0604020202020204" pitchFamily="34" charset="0"/>
                <a:ea typeface="宋体" panose="02010600030101010101" pitchFamily="2" charset="-122"/>
              </a:defRPr>
            </a:lvl3pPr>
            <a:lvl4pPr>
              <a:defRPr sz="2000">
                <a:solidFill>
                  <a:schemeClr val="tx1"/>
                </a:solidFill>
                <a:latin typeface="Arial" panose="020B0604020202020204" pitchFamily="34" charset="0"/>
                <a:ea typeface="宋体" panose="02010600030101010101" pitchFamily="2" charset="-122"/>
              </a:defRPr>
            </a:lvl4pPr>
            <a:lvl5pPr>
              <a:defRPr sz="2000">
                <a:solidFill>
                  <a:schemeClr val="tx1"/>
                </a:solidFill>
                <a:latin typeface="Arial" panose="020B0604020202020204" pitchFamily="34" charset="0"/>
                <a:ea typeface="宋体" panose="02010600030101010101" pitchFamily="2" charset="-122"/>
              </a:defRPr>
            </a:lvl5pPr>
            <a:lvl6pPr marL="25146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6pPr>
            <a:lvl7pPr marL="29718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7pPr>
            <a:lvl8pPr marL="34290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8pPr>
            <a:lvl9pPr marL="38862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9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4893D9FD-8AAD-4489-A2C7-1C6B84F050B7}" type="slidenum">
              <a:rPr kumimoji="0" lang="en-US" altLang="zh-CN" sz="2000" b="0" i="0" u="none" strike="noStrike" kern="1200" cap="none" spc="0" normalizeH="0" baseline="0" noProof="1" dirty="0" smtClean="0">
                <a:ln>
                  <a:noFill/>
                </a:ln>
                <a:solidFill>
                  <a:schemeClr val="tx1"/>
                </a:solidFill>
                <a:effectLst/>
                <a:uLnTx/>
                <a:uFillTx/>
                <a:latin typeface="Calibri" panose="020F0502020204030204" pitchFamily="34" charset="0"/>
                <a:ea typeface="宋体" panose="02010600030101010101" pitchFamily="2" charset="-122"/>
                <a:cs typeface="+mn-ea"/>
                <a:sym typeface="+mn-ea"/>
              </a:rPr>
            </a:fld>
            <a:endParaRPr kumimoji="0" lang="en-US" altLang="zh-CN" sz="2000" b="0" i="0" u="none" strike="noStrike" kern="1200" cap="none" spc="0" normalizeH="0" baseline="0" noProof="1" smtClean="0">
              <a:ln>
                <a:noFill/>
              </a:ln>
              <a:solidFill>
                <a:schemeClr val="tx1"/>
              </a:solidFill>
              <a:effectLst/>
              <a:uLnTx/>
              <a:uFillTx/>
              <a:latin typeface="Calibri" panose="020F0502020204030204" pitchFamily="34" charset="0"/>
              <a:ea typeface="宋体" panose="02010600030101010101" pitchFamily="2" charset="-122"/>
              <a:cs typeface="+mn-ea"/>
              <a:sym typeface="+mn-ea"/>
            </a:endParaRPr>
          </a:p>
        </p:txBody>
      </p:sp>
      <p:sp>
        <p:nvSpPr>
          <p:cNvPr id="34818" name="Rectangle 2"/>
          <p:cNvSpPr>
            <a:spLocks noGrp="1" noRot="1" noTextEdit="1"/>
          </p:cNvSpPr>
          <p:nvPr>
            <p:ph type="sldImg"/>
          </p:nvPr>
        </p:nvSpPr>
        <p:spPr/>
      </p:sp>
      <p:sp>
        <p:nvSpPr>
          <p:cNvPr id="34819" name="Rectangle 3"/>
          <p:cNvSpPr>
            <a:spLocks noGrp="1"/>
          </p:cNvSpPr>
          <p:nvPr>
            <p:ph type="body"/>
          </p:nvPr>
        </p:nvSpPr>
        <p:spPr>
          <a:xfrm>
            <a:off x="685800" y="4343400"/>
            <a:ext cx="5486400" cy="4114800"/>
          </a:xfrm>
          <a:prstGeom prst="rect">
            <a:avLst/>
          </a:prstGeom>
          <a:noFill/>
          <a:ln w="9525">
            <a:noFill/>
          </a:ln>
        </p:spPr>
        <p:txBody>
          <a:bodyPr anchor="t"/>
          <a:p>
            <a:pPr lvl="0"/>
            <a:endParaRPr lang="zh-CN" altLang="zh-CN"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10593" name="Rectangle 7"/>
          <p:cNvSpPr txBox="1">
            <a:spLocks noGrp="1" noChangeArrowheads="1"/>
          </p:cNvSpPr>
          <p:nvPr>
            <p:ph type="sldNum" sz="quarter"/>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b" anchorCtr="0" compatLnSpc="1"/>
          <a:lstStyle>
            <a:lvl1pPr>
              <a:defRPr sz="2000">
                <a:solidFill>
                  <a:schemeClr val="tx1"/>
                </a:solidFill>
                <a:latin typeface="Arial" panose="020B0604020202020204" pitchFamily="34" charset="0"/>
                <a:ea typeface="宋体" panose="02010600030101010101" pitchFamily="2" charset="-122"/>
              </a:defRPr>
            </a:lvl1pPr>
            <a:lvl2pPr>
              <a:defRPr sz="2000">
                <a:solidFill>
                  <a:schemeClr val="tx1"/>
                </a:solidFill>
                <a:latin typeface="Arial" panose="020B0604020202020204" pitchFamily="34" charset="0"/>
                <a:ea typeface="宋体" panose="02010600030101010101" pitchFamily="2" charset="-122"/>
              </a:defRPr>
            </a:lvl2pPr>
            <a:lvl3pPr>
              <a:defRPr sz="2000">
                <a:solidFill>
                  <a:schemeClr val="tx1"/>
                </a:solidFill>
                <a:latin typeface="Arial" panose="020B0604020202020204" pitchFamily="34" charset="0"/>
                <a:ea typeface="宋体" panose="02010600030101010101" pitchFamily="2" charset="-122"/>
              </a:defRPr>
            </a:lvl3pPr>
            <a:lvl4pPr>
              <a:defRPr sz="2000">
                <a:solidFill>
                  <a:schemeClr val="tx1"/>
                </a:solidFill>
                <a:latin typeface="Arial" panose="020B0604020202020204" pitchFamily="34" charset="0"/>
                <a:ea typeface="宋体" panose="02010600030101010101" pitchFamily="2" charset="-122"/>
              </a:defRPr>
            </a:lvl4pPr>
            <a:lvl5pPr>
              <a:defRPr sz="2000">
                <a:solidFill>
                  <a:schemeClr val="tx1"/>
                </a:solidFill>
                <a:latin typeface="Arial" panose="020B0604020202020204" pitchFamily="34" charset="0"/>
                <a:ea typeface="宋体" panose="02010600030101010101" pitchFamily="2" charset="-122"/>
              </a:defRPr>
            </a:lvl5pPr>
            <a:lvl6pPr marL="25146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6pPr>
            <a:lvl7pPr marL="29718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7pPr>
            <a:lvl8pPr marL="34290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8pPr>
            <a:lvl9pPr marL="38862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9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D10E2977-9A1D-4813-BBB9-C0F66F573157}" type="slidenum">
              <a:rPr kumimoji="0" lang="en-US" altLang="zh-CN" sz="2000" b="0" i="0" u="none" strike="noStrike" kern="1200" cap="none" spc="0" normalizeH="0" baseline="0" noProof="1" dirty="0" smtClean="0">
                <a:ln>
                  <a:noFill/>
                </a:ln>
                <a:solidFill>
                  <a:schemeClr val="tx1"/>
                </a:solidFill>
                <a:effectLst/>
                <a:uLnTx/>
                <a:uFillTx/>
                <a:latin typeface="Calibri" panose="020F0502020204030204" pitchFamily="34" charset="0"/>
                <a:ea typeface="宋体" panose="02010600030101010101" pitchFamily="2" charset="-122"/>
                <a:cs typeface="+mn-ea"/>
                <a:sym typeface="+mn-ea"/>
              </a:rPr>
            </a:fld>
            <a:endParaRPr kumimoji="0" lang="en-US" altLang="zh-CN" sz="2000" b="0" i="0" u="none" strike="noStrike" kern="1200" cap="none" spc="0" normalizeH="0" baseline="0" noProof="1" smtClean="0">
              <a:ln>
                <a:noFill/>
              </a:ln>
              <a:solidFill>
                <a:schemeClr val="tx1"/>
              </a:solidFill>
              <a:effectLst/>
              <a:uLnTx/>
              <a:uFillTx/>
              <a:latin typeface="Calibri" panose="020F0502020204030204" pitchFamily="34" charset="0"/>
              <a:ea typeface="宋体" panose="02010600030101010101" pitchFamily="2" charset="-122"/>
              <a:cs typeface="+mn-ea"/>
              <a:sym typeface="+mn-ea"/>
            </a:endParaRPr>
          </a:p>
        </p:txBody>
      </p:sp>
      <p:sp>
        <p:nvSpPr>
          <p:cNvPr id="133122" name="Rectangle 2"/>
          <p:cNvSpPr>
            <a:spLocks noGrp="1" noRot="1" noTextEdit="1"/>
          </p:cNvSpPr>
          <p:nvPr>
            <p:ph type="sldImg"/>
          </p:nvPr>
        </p:nvSpPr>
        <p:spPr/>
      </p:sp>
      <p:sp>
        <p:nvSpPr>
          <p:cNvPr id="133123" name="Rectangle 3"/>
          <p:cNvSpPr>
            <a:spLocks noGrp="1"/>
          </p:cNvSpPr>
          <p:nvPr>
            <p:ph type="body"/>
          </p:nvPr>
        </p:nvSpPr>
        <p:spPr>
          <a:xfrm>
            <a:off x="685800" y="4343400"/>
            <a:ext cx="5486400" cy="4114800"/>
          </a:xfrm>
          <a:prstGeom prst="rect">
            <a:avLst/>
          </a:prstGeom>
          <a:noFill/>
          <a:ln w="9525">
            <a:noFill/>
          </a:ln>
        </p:spPr>
        <p:txBody>
          <a:bodyPr anchor="t"/>
          <a:p>
            <a:pPr lvl="0"/>
            <a:endParaRPr lang="zh-CN" altLang="zh-CN" dirty="0"/>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12641" name="Rectangle 7"/>
          <p:cNvSpPr txBox="1">
            <a:spLocks noGrp="1" noChangeArrowheads="1"/>
          </p:cNvSpPr>
          <p:nvPr>
            <p:ph type="sldNum" sz="quarter"/>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b" anchorCtr="0" compatLnSpc="1"/>
          <a:lstStyle>
            <a:lvl1pPr>
              <a:defRPr sz="2000">
                <a:solidFill>
                  <a:schemeClr val="tx1"/>
                </a:solidFill>
                <a:latin typeface="Arial" panose="020B0604020202020204" pitchFamily="34" charset="0"/>
                <a:ea typeface="宋体" panose="02010600030101010101" pitchFamily="2" charset="-122"/>
              </a:defRPr>
            </a:lvl1pPr>
            <a:lvl2pPr>
              <a:defRPr sz="2000">
                <a:solidFill>
                  <a:schemeClr val="tx1"/>
                </a:solidFill>
                <a:latin typeface="Arial" panose="020B0604020202020204" pitchFamily="34" charset="0"/>
                <a:ea typeface="宋体" panose="02010600030101010101" pitchFamily="2" charset="-122"/>
              </a:defRPr>
            </a:lvl2pPr>
            <a:lvl3pPr>
              <a:defRPr sz="2000">
                <a:solidFill>
                  <a:schemeClr val="tx1"/>
                </a:solidFill>
                <a:latin typeface="Arial" panose="020B0604020202020204" pitchFamily="34" charset="0"/>
                <a:ea typeface="宋体" panose="02010600030101010101" pitchFamily="2" charset="-122"/>
              </a:defRPr>
            </a:lvl3pPr>
            <a:lvl4pPr>
              <a:defRPr sz="2000">
                <a:solidFill>
                  <a:schemeClr val="tx1"/>
                </a:solidFill>
                <a:latin typeface="Arial" panose="020B0604020202020204" pitchFamily="34" charset="0"/>
                <a:ea typeface="宋体" panose="02010600030101010101" pitchFamily="2" charset="-122"/>
              </a:defRPr>
            </a:lvl4pPr>
            <a:lvl5pPr>
              <a:defRPr sz="2000">
                <a:solidFill>
                  <a:schemeClr val="tx1"/>
                </a:solidFill>
                <a:latin typeface="Arial" panose="020B0604020202020204" pitchFamily="34" charset="0"/>
                <a:ea typeface="宋体" panose="02010600030101010101" pitchFamily="2" charset="-122"/>
              </a:defRPr>
            </a:lvl5pPr>
            <a:lvl6pPr marL="25146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6pPr>
            <a:lvl7pPr marL="29718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7pPr>
            <a:lvl8pPr marL="34290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8pPr>
            <a:lvl9pPr marL="38862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9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B41E21FD-4DFA-40EA-BBBE-6680E0DB14EC}" type="slidenum">
              <a:rPr kumimoji="0" lang="en-US" altLang="zh-CN" sz="2000" b="0" i="0" u="none" strike="noStrike" kern="1200" cap="none" spc="0" normalizeH="0" baseline="0" noProof="1" dirty="0" smtClean="0">
                <a:ln>
                  <a:noFill/>
                </a:ln>
                <a:solidFill>
                  <a:schemeClr val="tx1"/>
                </a:solidFill>
                <a:effectLst/>
                <a:uLnTx/>
                <a:uFillTx/>
                <a:latin typeface="Calibri" panose="020F0502020204030204" pitchFamily="34" charset="0"/>
                <a:ea typeface="宋体" panose="02010600030101010101" pitchFamily="2" charset="-122"/>
                <a:cs typeface="+mn-ea"/>
                <a:sym typeface="+mn-ea"/>
              </a:rPr>
            </a:fld>
            <a:endParaRPr kumimoji="0" lang="en-US" altLang="zh-CN" sz="2000" b="0" i="0" u="none" strike="noStrike" kern="1200" cap="none" spc="0" normalizeH="0" baseline="0" noProof="1" smtClean="0">
              <a:ln>
                <a:noFill/>
              </a:ln>
              <a:solidFill>
                <a:schemeClr val="tx1"/>
              </a:solidFill>
              <a:effectLst/>
              <a:uLnTx/>
              <a:uFillTx/>
              <a:latin typeface="Calibri" panose="020F0502020204030204" pitchFamily="34" charset="0"/>
              <a:ea typeface="宋体" panose="02010600030101010101" pitchFamily="2" charset="-122"/>
              <a:cs typeface="+mn-ea"/>
              <a:sym typeface="+mn-ea"/>
            </a:endParaRPr>
          </a:p>
        </p:txBody>
      </p:sp>
      <p:sp>
        <p:nvSpPr>
          <p:cNvPr id="135170" name="Rectangle 2"/>
          <p:cNvSpPr>
            <a:spLocks noGrp="1" noRot="1" noTextEdit="1"/>
          </p:cNvSpPr>
          <p:nvPr>
            <p:ph type="sldImg"/>
          </p:nvPr>
        </p:nvSpPr>
        <p:spPr/>
      </p:sp>
      <p:sp>
        <p:nvSpPr>
          <p:cNvPr id="135171" name="Rectangle 3"/>
          <p:cNvSpPr>
            <a:spLocks noGrp="1"/>
          </p:cNvSpPr>
          <p:nvPr>
            <p:ph type="body"/>
          </p:nvPr>
        </p:nvSpPr>
        <p:spPr>
          <a:xfrm>
            <a:off x="685800" y="4343400"/>
            <a:ext cx="5486400" cy="4114800"/>
          </a:xfrm>
          <a:prstGeom prst="rect">
            <a:avLst/>
          </a:prstGeom>
          <a:noFill/>
          <a:ln w="9525">
            <a:noFill/>
          </a:ln>
        </p:spPr>
        <p:txBody>
          <a:bodyPr anchor="t"/>
          <a:p>
            <a:pPr lvl="0"/>
            <a:endParaRPr lang="zh-CN" altLang="zh-CN" dirty="0"/>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14689" name="Rectangle 7"/>
          <p:cNvSpPr txBox="1">
            <a:spLocks noGrp="1" noChangeArrowheads="1"/>
          </p:cNvSpPr>
          <p:nvPr>
            <p:ph type="sldNum" sz="quarter"/>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b" anchorCtr="0" compatLnSpc="1"/>
          <a:lstStyle>
            <a:lvl1pPr>
              <a:defRPr sz="2000">
                <a:solidFill>
                  <a:schemeClr val="tx1"/>
                </a:solidFill>
                <a:latin typeface="Arial" panose="020B0604020202020204" pitchFamily="34" charset="0"/>
                <a:ea typeface="宋体" panose="02010600030101010101" pitchFamily="2" charset="-122"/>
              </a:defRPr>
            </a:lvl1pPr>
            <a:lvl2pPr>
              <a:defRPr sz="2000">
                <a:solidFill>
                  <a:schemeClr val="tx1"/>
                </a:solidFill>
                <a:latin typeface="Arial" panose="020B0604020202020204" pitchFamily="34" charset="0"/>
                <a:ea typeface="宋体" panose="02010600030101010101" pitchFamily="2" charset="-122"/>
              </a:defRPr>
            </a:lvl2pPr>
            <a:lvl3pPr>
              <a:defRPr sz="2000">
                <a:solidFill>
                  <a:schemeClr val="tx1"/>
                </a:solidFill>
                <a:latin typeface="Arial" panose="020B0604020202020204" pitchFamily="34" charset="0"/>
                <a:ea typeface="宋体" panose="02010600030101010101" pitchFamily="2" charset="-122"/>
              </a:defRPr>
            </a:lvl3pPr>
            <a:lvl4pPr>
              <a:defRPr sz="2000">
                <a:solidFill>
                  <a:schemeClr val="tx1"/>
                </a:solidFill>
                <a:latin typeface="Arial" panose="020B0604020202020204" pitchFamily="34" charset="0"/>
                <a:ea typeface="宋体" panose="02010600030101010101" pitchFamily="2" charset="-122"/>
              </a:defRPr>
            </a:lvl4pPr>
            <a:lvl5pPr>
              <a:defRPr sz="2000">
                <a:solidFill>
                  <a:schemeClr val="tx1"/>
                </a:solidFill>
                <a:latin typeface="Arial" panose="020B0604020202020204" pitchFamily="34" charset="0"/>
                <a:ea typeface="宋体" panose="02010600030101010101" pitchFamily="2" charset="-122"/>
              </a:defRPr>
            </a:lvl5pPr>
            <a:lvl6pPr marL="25146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6pPr>
            <a:lvl7pPr marL="29718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7pPr>
            <a:lvl8pPr marL="34290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8pPr>
            <a:lvl9pPr marL="38862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9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CECF3DC1-6509-4CAA-BCC4-02C5D2E685D7}" type="slidenum">
              <a:rPr kumimoji="0" lang="en-US" altLang="zh-CN" sz="2000" b="0" i="0" u="none" strike="noStrike" kern="1200" cap="none" spc="0" normalizeH="0" baseline="0" noProof="1" dirty="0" smtClean="0">
                <a:ln>
                  <a:noFill/>
                </a:ln>
                <a:solidFill>
                  <a:schemeClr val="tx1"/>
                </a:solidFill>
                <a:effectLst/>
                <a:uLnTx/>
                <a:uFillTx/>
                <a:latin typeface="Calibri" panose="020F0502020204030204" pitchFamily="34" charset="0"/>
                <a:ea typeface="宋体" panose="02010600030101010101" pitchFamily="2" charset="-122"/>
                <a:cs typeface="+mn-ea"/>
                <a:sym typeface="+mn-ea"/>
              </a:rPr>
            </a:fld>
            <a:endParaRPr kumimoji="0" lang="en-US" altLang="zh-CN" sz="2000" b="0" i="0" u="none" strike="noStrike" kern="1200" cap="none" spc="0" normalizeH="0" baseline="0" noProof="1" smtClean="0">
              <a:ln>
                <a:noFill/>
              </a:ln>
              <a:solidFill>
                <a:schemeClr val="tx1"/>
              </a:solidFill>
              <a:effectLst/>
              <a:uLnTx/>
              <a:uFillTx/>
              <a:latin typeface="Calibri" panose="020F0502020204030204" pitchFamily="34" charset="0"/>
              <a:ea typeface="宋体" panose="02010600030101010101" pitchFamily="2" charset="-122"/>
              <a:cs typeface="+mn-ea"/>
              <a:sym typeface="+mn-ea"/>
            </a:endParaRPr>
          </a:p>
        </p:txBody>
      </p:sp>
      <p:sp>
        <p:nvSpPr>
          <p:cNvPr id="137218" name="Rectangle 2"/>
          <p:cNvSpPr>
            <a:spLocks noGrp="1" noRot="1" noTextEdit="1"/>
          </p:cNvSpPr>
          <p:nvPr>
            <p:ph type="sldImg"/>
          </p:nvPr>
        </p:nvSpPr>
        <p:spPr/>
      </p:sp>
      <p:sp>
        <p:nvSpPr>
          <p:cNvPr id="137219" name="Rectangle 3"/>
          <p:cNvSpPr>
            <a:spLocks noGrp="1"/>
          </p:cNvSpPr>
          <p:nvPr>
            <p:ph type="body"/>
          </p:nvPr>
        </p:nvSpPr>
        <p:spPr>
          <a:xfrm>
            <a:off x="685800" y="4343400"/>
            <a:ext cx="5486400" cy="4114800"/>
          </a:xfrm>
          <a:prstGeom prst="rect">
            <a:avLst/>
          </a:prstGeom>
          <a:noFill/>
          <a:ln w="9525">
            <a:noFill/>
          </a:ln>
        </p:spPr>
        <p:txBody>
          <a:bodyPr anchor="t"/>
          <a:p>
            <a:pPr lvl="0"/>
            <a:endParaRPr lang="zh-CN" altLang="zh-CN" dirty="0"/>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16737" name="Rectangle 7"/>
          <p:cNvSpPr txBox="1">
            <a:spLocks noGrp="1" noChangeArrowheads="1"/>
          </p:cNvSpPr>
          <p:nvPr>
            <p:ph type="sldNum" sz="quarter"/>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b" anchorCtr="0" compatLnSpc="1"/>
          <a:lstStyle>
            <a:lvl1pPr>
              <a:defRPr sz="2000">
                <a:solidFill>
                  <a:schemeClr val="tx1"/>
                </a:solidFill>
                <a:latin typeface="Arial" panose="020B0604020202020204" pitchFamily="34" charset="0"/>
                <a:ea typeface="宋体" panose="02010600030101010101" pitchFamily="2" charset="-122"/>
              </a:defRPr>
            </a:lvl1pPr>
            <a:lvl2pPr>
              <a:defRPr sz="2000">
                <a:solidFill>
                  <a:schemeClr val="tx1"/>
                </a:solidFill>
                <a:latin typeface="Arial" panose="020B0604020202020204" pitchFamily="34" charset="0"/>
                <a:ea typeface="宋体" panose="02010600030101010101" pitchFamily="2" charset="-122"/>
              </a:defRPr>
            </a:lvl2pPr>
            <a:lvl3pPr>
              <a:defRPr sz="2000">
                <a:solidFill>
                  <a:schemeClr val="tx1"/>
                </a:solidFill>
                <a:latin typeface="Arial" panose="020B0604020202020204" pitchFamily="34" charset="0"/>
                <a:ea typeface="宋体" panose="02010600030101010101" pitchFamily="2" charset="-122"/>
              </a:defRPr>
            </a:lvl3pPr>
            <a:lvl4pPr>
              <a:defRPr sz="2000">
                <a:solidFill>
                  <a:schemeClr val="tx1"/>
                </a:solidFill>
                <a:latin typeface="Arial" panose="020B0604020202020204" pitchFamily="34" charset="0"/>
                <a:ea typeface="宋体" panose="02010600030101010101" pitchFamily="2" charset="-122"/>
              </a:defRPr>
            </a:lvl4pPr>
            <a:lvl5pPr>
              <a:defRPr sz="2000">
                <a:solidFill>
                  <a:schemeClr val="tx1"/>
                </a:solidFill>
                <a:latin typeface="Arial" panose="020B0604020202020204" pitchFamily="34" charset="0"/>
                <a:ea typeface="宋体" panose="02010600030101010101" pitchFamily="2" charset="-122"/>
              </a:defRPr>
            </a:lvl5pPr>
            <a:lvl6pPr marL="25146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6pPr>
            <a:lvl7pPr marL="29718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7pPr>
            <a:lvl8pPr marL="34290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8pPr>
            <a:lvl9pPr marL="38862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9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6F182CB1-9DD2-452C-B57F-401FC08B761F}" type="slidenum">
              <a:rPr kumimoji="0" lang="en-US" altLang="zh-CN" sz="2000" b="0" i="0" u="none" strike="noStrike" kern="1200" cap="none" spc="0" normalizeH="0" baseline="0" noProof="1" dirty="0" smtClean="0">
                <a:ln>
                  <a:noFill/>
                </a:ln>
                <a:solidFill>
                  <a:schemeClr val="tx1"/>
                </a:solidFill>
                <a:effectLst/>
                <a:uLnTx/>
                <a:uFillTx/>
                <a:latin typeface="Calibri" panose="020F0502020204030204" pitchFamily="34" charset="0"/>
                <a:ea typeface="宋体" panose="02010600030101010101" pitchFamily="2" charset="-122"/>
                <a:cs typeface="+mn-ea"/>
                <a:sym typeface="+mn-ea"/>
              </a:rPr>
            </a:fld>
            <a:endParaRPr kumimoji="0" lang="en-US" altLang="zh-CN" sz="2000" b="0" i="0" u="none" strike="noStrike" kern="1200" cap="none" spc="0" normalizeH="0" baseline="0" noProof="1" smtClean="0">
              <a:ln>
                <a:noFill/>
              </a:ln>
              <a:solidFill>
                <a:schemeClr val="tx1"/>
              </a:solidFill>
              <a:effectLst/>
              <a:uLnTx/>
              <a:uFillTx/>
              <a:latin typeface="Calibri" panose="020F0502020204030204" pitchFamily="34" charset="0"/>
              <a:ea typeface="宋体" panose="02010600030101010101" pitchFamily="2" charset="-122"/>
              <a:cs typeface="+mn-ea"/>
              <a:sym typeface="+mn-ea"/>
            </a:endParaRPr>
          </a:p>
        </p:txBody>
      </p:sp>
      <p:sp>
        <p:nvSpPr>
          <p:cNvPr id="139266" name="Rectangle 2"/>
          <p:cNvSpPr>
            <a:spLocks noGrp="1" noRot="1" noTextEdit="1"/>
          </p:cNvSpPr>
          <p:nvPr>
            <p:ph type="sldImg"/>
          </p:nvPr>
        </p:nvSpPr>
        <p:spPr/>
      </p:sp>
      <p:sp>
        <p:nvSpPr>
          <p:cNvPr id="139267" name="Rectangle 3"/>
          <p:cNvSpPr>
            <a:spLocks noGrp="1"/>
          </p:cNvSpPr>
          <p:nvPr>
            <p:ph type="body"/>
          </p:nvPr>
        </p:nvSpPr>
        <p:spPr>
          <a:xfrm>
            <a:off x="685800" y="4343400"/>
            <a:ext cx="5486400" cy="4114800"/>
          </a:xfrm>
          <a:prstGeom prst="rect">
            <a:avLst/>
          </a:prstGeom>
          <a:noFill/>
          <a:ln w="9525">
            <a:noFill/>
          </a:ln>
        </p:spPr>
        <p:txBody>
          <a:bodyPr anchor="t"/>
          <a:p>
            <a:pPr lvl="0"/>
            <a:endParaRPr lang="zh-CN" altLang="zh-CN" dirty="0"/>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18785" name="Rectangle 7"/>
          <p:cNvSpPr txBox="1">
            <a:spLocks noGrp="1" noChangeArrowheads="1"/>
          </p:cNvSpPr>
          <p:nvPr>
            <p:ph type="sldNum" sz="quarter"/>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b" anchorCtr="0" compatLnSpc="1"/>
          <a:lstStyle>
            <a:lvl1pPr>
              <a:defRPr sz="2000">
                <a:solidFill>
                  <a:schemeClr val="tx1"/>
                </a:solidFill>
                <a:latin typeface="Arial" panose="020B0604020202020204" pitchFamily="34" charset="0"/>
                <a:ea typeface="宋体" panose="02010600030101010101" pitchFamily="2" charset="-122"/>
              </a:defRPr>
            </a:lvl1pPr>
            <a:lvl2pPr>
              <a:defRPr sz="2000">
                <a:solidFill>
                  <a:schemeClr val="tx1"/>
                </a:solidFill>
                <a:latin typeface="Arial" panose="020B0604020202020204" pitchFamily="34" charset="0"/>
                <a:ea typeface="宋体" panose="02010600030101010101" pitchFamily="2" charset="-122"/>
              </a:defRPr>
            </a:lvl2pPr>
            <a:lvl3pPr>
              <a:defRPr sz="2000">
                <a:solidFill>
                  <a:schemeClr val="tx1"/>
                </a:solidFill>
                <a:latin typeface="Arial" panose="020B0604020202020204" pitchFamily="34" charset="0"/>
                <a:ea typeface="宋体" panose="02010600030101010101" pitchFamily="2" charset="-122"/>
              </a:defRPr>
            </a:lvl3pPr>
            <a:lvl4pPr>
              <a:defRPr sz="2000">
                <a:solidFill>
                  <a:schemeClr val="tx1"/>
                </a:solidFill>
                <a:latin typeface="Arial" panose="020B0604020202020204" pitchFamily="34" charset="0"/>
                <a:ea typeface="宋体" panose="02010600030101010101" pitchFamily="2" charset="-122"/>
              </a:defRPr>
            </a:lvl4pPr>
            <a:lvl5pPr>
              <a:defRPr sz="2000">
                <a:solidFill>
                  <a:schemeClr val="tx1"/>
                </a:solidFill>
                <a:latin typeface="Arial" panose="020B0604020202020204" pitchFamily="34" charset="0"/>
                <a:ea typeface="宋体" panose="02010600030101010101" pitchFamily="2" charset="-122"/>
              </a:defRPr>
            </a:lvl5pPr>
            <a:lvl6pPr marL="25146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6pPr>
            <a:lvl7pPr marL="29718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7pPr>
            <a:lvl8pPr marL="34290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8pPr>
            <a:lvl9pPr marL="38862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9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5CB30489-337F-42D3-8131-6715D89FD703}" type="slidenum">
              <a:rPr kumimoji="0" lang="en-US" altLang="zh-CN" sz="2000" b="0" i="0" u="none" strike="noStrike" kern="1200" cap="none" spc="0" normalizeH="0" baseline="0" noProof="1" dirty="0" smtClean="0">
                <a:ln>
                  <a:noFill/>
                </a:ln>
                <a:solidFill>
                  <a:schemeClr val="tx1"/>
                </a:solidFill>
                <a:effectLst/>
                <a:uLnTx/>
                <a:uFillTx/>
                <a:latin typeface="Calibri" panose="020F0502020204030204" pitchFamily="34" charset="0"/>
                <a:ea typeface="宋体" panose="02010600030101010101" pitchFamily="2" charset="-122"/>
                <a:cs typeface="+mn-ea"/>
                <a:sym typeface="+mn-ea"/>
              </a:rPr>
            </a:fld>
            <a:endParaRPr kumimoji="0" lang="en-US" altLang="zh-CN" sz="2000" b="0" i="0" u="none" strike="noStrike" kern="1200" cap="none" spc="0" normalizeH="0" baseline="0" noProof="1" smtClean="0">
              <a:ln>
                <a:noFill/>
              </a:ln>
              <a:solidFill>
                <a:schemeClr val="tx1"/>
              </a:solidFill>
              <a:effectLst/>
              <a:uLnTx/>
              <a:uFillTx/>
              <a:latin typeface="Calibri" panose="020F0502020204030204" pitchFamily="34" charset="0"/>
              <a:ea typeface="宋体" panose="02010600030101010101" pitchFamily="2" charset="-122"/>
              <a:cs typeface="+mn-ea"/>
              <a:sym typeface="+mn-ea"/>
            </a:endParaRPr>
          </a:p>
        </p:txBody>
      </p:sp>
      <p:sp>
        <p:nvSpPr>
          <p:cNvPr id="141314" name="Rectangle 2"/>
          <p:cNvSpPr>
            <a:spLocks noGrp="1" noRot="1" noTextEdit="1"/>
          </p:cNvSpPr>
          <p:nvPr>
            <p:ph type="sldImg"/>
          </p:nvPr>
        </p:nvSpPr>
        <p:spPr/>
      </p:sp>
      <p:sp>
        <p:nvSpPr>
          <p:cNvPr id="141315" name="Rectangle 3"/>
          <p:cNvSpPr>
            <a:spLocks noGrp="1"/>
          </p:cNvSpPr>
          <p:nvPr>
            <p:ph type="body"/>
          </p:nvPr>
        </p:nvSpPr>
        <p:spPr>
          <a:xfrm>
            <a:off x="685800" y="4343400"/>
            <a:ext cx="5486400" cy="4114800"/>
          </a:xfrm>
          <a:prstGeom prst="rect">
            <a:avLst/>
          </a:prstGeom>
          <a:noFill/>
          <a:ln w="9525">
            <a:noFill/>
          </a:ln>
        </p:spPr>
        <p:txBody>
          <a:bodyPr anchor="t"/>
          <a:p>
            <a:pPr lvl="0"/>
            <a:endParaRPr lang="zh-CN" altLang="zh-CN" dirty="0"/>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20833" name="Rectangle 7"/>
          <p:cNvSpPr txBox="1">
            <a:spLocks noGrp="1" noChangeArrowheads="1"/>
          </p:cNvSpPr>
          <p:nvPr>
            <p:ph type="sldNum" sz="quarter"/>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b" anchorCtr="0" compatLnSpc="1"/>
          <a:lstStyle>
            <a:lvl1pPr>
              <a:defRPr sz="2000">
                <a:solidFill>
                  <a:schemeClr val="tx1"/>
                </a:solidFill>
                <a:latin typeface="Arial" panose="020B0604020202020204" pitchFamily="34" charset="0"/>
                <a:ea typeface="宋体" panose="02010600030101010101" pitchFamily="2" charset="-122"/>
              </a:defRPr>
            </a:lvl1pPr>
            <a:lvl2pPr>
              <a:defRPr sz="2000">
                <a:solidFill>
                  <a:schemeClr val="tx1"/>
                </a:solidFill>
                <a:latin typeface="Arial" panose="020B0604020202020204" pitchFamily="34" charset="0"/>
                <a:ea typeface="宋体" panose="02010600030101010101" pitchFamily="2" charset="-122"/>
              </a:defRPr>
            </a:lvl2pPr>
            <a:lvl3pPr>
              <a:defRPr sz="2000">
                <a:solidFill>
                  <a:schemeClr val="tx1"/>
                </a:solidFill>
                <a:latin typeface="Arial" panose="020B0604020202020204" pitchFamily="34" charset="0"/>
                <a:ea typeface="宋体" panose="02010600030101010101" pitchFamily="2" charset="-122"/>
              </a:defRPr>
            </a:lvl3pPr>
            <a:lvl4pPr>
              <a:defRPr sz="2000">
                <a:solidFill>
                  <a:schemeClr val="tx1"/>
                </a:solidFill>
                <a:latin typeface="Arial" panose="020B0604020202020204" pitchFamily="34" charset="0"/>
                <a:ea typeface="宋体" panose="02010600030101010101" pitchFamily="2" charset="-122"/>
              </a:defRPr>
            </a:lvl4pPr>
            <a:lvl5pPr>
              <a:defRPr sz="2000">
                <a:solidFill>
                  <a:schemeClr val="tx1"/>
                </a:solidFill>
                <a:latin typeface="Arial" panose="020B0604020202020204" pitchFamily="34" charset="0"/>
                <a:ea typeface="宋体" panose="02010600030101010101" pitchFamily="2" charset="-122"/>
              </a:defRPr>
            </a:lvl5pPr>
            <a:lvl6pPr marL="25146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6pPr>
            <a:lvl7pPr marL="29718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7pPr>
            <a:lvl8pPr marL="34290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8pPr>
            <a:lvl9pPr marL="38862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9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D1EEB0BC-A5FA-45A4-844B-F9043CB5071A}" type="slidenum">
              <a:rPr kumimoji="0" lang="en-US" altLang="zh-CN" sz="2000" b="0" i="0" u="none" strike="noStrike" kern="1200" cap="none" spc="0" normalizeH="0" baseline="0" noProof="1" dirty="0" smtClean="0">
                <a:ln>
                  <a:noFill/>
                </a:ln>
                <a:solidFill>
                  <a:schemeClr val="tx1"/>
                </a:solidFill>
                <a:effectLst/>
                <a:uLnTx/>
                <a:uFillTx/>
                <a:latin typeface="Calibri" panose="020F0502020204030204" pitchFamily="34" charset="0"/>
                <a:ea typeface="宋体" panose="02010600030101010101" pitchFamily="2" charset="-122"/>
                <a:cs typeface="+mn-ea"/>
                <a:sym typeface="+mn-ea"/>
              </a:rPr>
            </a:fld>
            <a:endParaRPr kumimoji="0" lang="en-US" altLang="zh-CN" sz="2000" b="0" i="0" u="none" strike="noStrike" kern="1200" cap="none" spc="0" normalizeH="0" baseline="0" noProof="1" smtClean="0">
              <a:ln>
                <a:noFill/>
              </a:ln>
              <a:solidFill>
                <a:schemeClr val="tx1"/>
              </a:solidFill>
              <a:effectLst/>
              <a:uLnTx/>
              <a:uFillTx/>
              <a:latin typeface="Calibri" panose="020F0502020204030204" pitchFamily="34" charset="0"/>
              <a:ea typeface="宋体" panose="02010600030101010101" pitchFamily="2" charset="-122"/>
              <a:cs typeface="+mn-ea"/>
              <a:sym typeface="+mn-ea"/>
            </a:endParaRPr>
          </a:p>
        </p:txBody>
      </p:sp>
      <p:sp>
        <p:nvSpPr>
          <p:cNvPr id="143362" name="Rectangle 2"/>
          <p:cNvSpPr>
            <a:spLocks noGrp="1" noRot="1" noTextEdit="1"/>
          </p:cNvSpPr>
          <p:nvPr>
            <p:ph type="sldImg"/>
          </p:nvPr>
        </p:nvSpPr>
        <p:spPr/>
      </p:sp>
      <p:sp>
        <p:nvSpPr>
          <p:cNvPr id="143363" name="Rectangle 3"/>
          <p:cNvSpPr>
            <a:spLocks noGrp="1"/>
          </p:cNvSpPr>
          <p:nvPr>
            <p:ph type="body"/>
          </p:nvPr>
        </p:nvSpPr>
        <p:spPr>
          <a:xfrm>
            <a:off x="685800" y="4343400"/>
            <a:ext cx="5486400" cy="4114800"/>
          </a:xfrm>
          <a:prstGeom prst="rect">
            <a:avLst/>
          </a:prstGeom>
          <a:noFill/>
          <a:ln w="9525">
            <a:noFill/>
          </a:ln>
        </p:spPr>
        <p:txBody>
          <a:bodyPr anchor="t"/>
          <a:p>
            <a:pPr lvl="0"/>
            <a:endParaRPr lang="zh-CN" altLang="zh-CN" dirty="0"/>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22881" name="Rectangle 7"/>
          <p:cNvSpPr txBox="1">
            <a:spLocks noGrp="1" noChangeArrowheads="1"/>
          </p:cNvSpPr>
          <p:nvPr>
            <p:ph type="sldNum" sz="quarter"/>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b" anchorCtr="0" compatLnSpc="1"/>
          <a:lstStyle>
            <a:lvl1pPr>
              <a:defRPr sz="2000">
                <a:solidFill>
                  <a:schemeClr val="tx1"/>
                </a:solidFill>
                <a:latin typeface="Arial" panose="020B0604020202020204" pitchFamily="34" charset="0"/>
                <a:ea typeface="宋体" panose="02010600030101010101" pitchFamily="2" charset="-122"/>
              </a:defRPr>
            </a:lvl1pPr>
            <a:lvl2pPr>
              <a:defRPr sz="2000">
                <a:solidFill>
                  <a:schemeClr val="tx1"/>
                </a:solidFill>
                <a:latin typeface="Arial" panose="020B0604020202020204" pitchFamily="34" charset="0"/>
                <a:ea typeface="宋体" panose="02010600030101010101" pitchFamily="2" charset="-122"/>
              </a:defRPr>
            </a:lvl2pPr>
            <a:lvl3pPr>
              <a:defRPr sz="2000">
                <a:solidFill>
                  <a:schemeClr val="tx1"/>
                </a:solidFill>
                <a:latin typeface="Arial" panose="020B0604020202020204" pitchFamily="34" charset="0"/>
                <a:ea typeface="宋体" panose="02010600030101010101" pitchFamily="2" charset="-122"/>
              </a:defRPr>
            </a:lvl3pPr>
            <a:lvl4pPr>
              <a:defRPr sz="2000">
                <a:solidFill>
                  <a:schemeClr val="tx1"/>
                </a:solidFill>
                <a:latin typeface="Arial" panose="020B0604020202020204" pitchFamily="34" charset="0"/>
                <a:ea typeface="宋体" panose="02010600030101010101" pitchFamily="2" charset="-122"/>
              </a:defRPr>
            </a:lvl4pPr>
            <a:lvl5pPr>
              <a:defRPr sz="2000">
                <a:solidFill>
                  <a:schemeClr val="tx1"/>
                </a:solidFill>
                <a:latin typeface="Arial" panose="020B0604020202020204" pitchFamily="34" charset="0"/>
                <a:ea typeface="宋体" panose="02010600030101010101" pitchFamily="2" charset="-122"/>
              </a:defRPr>
            </a:lvl5pPr>
            <a:lvl6pPr marL="25146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6pPr>
            <a:lvl7pPr marL="29718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7pPr>
            <a:lvl8pPr marL="34290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8pPr>
            <a:lvl9pPr marL="38862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9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1EA5787F-13CD-43BE-AA09-0D7EFA55EDF4}" type="slidenum">
              <a:rPr kumimoji="0" lang="en-US" altLang="zh-CN" sz="2000" b="0" i="0" u="none" strike="noStrike" kern="1200" cap="none" spc="0" normalizeH="0" baseline="0" noProof="1" dirty="0" smtClean="0">
                <a:ln>
                  <a:noFill/>
                </a:ln>
                <a:solidFill>
                  <a:schemeClr val="tx1"/>
                </a:solidFill>
                <a:effectLst/>
                <a:uLnTx/>
                <a:uFillTx/>
                <a:latin typeface="Calibri" panose="020F0502020204030204" pitchFamily="34" charset="0"/>
                <a:ea typeface="宋体" panose="02010600030101010101" pitchFamily="2" charset="-122"/>
                <a:cs typeface="+mn-ea"/>
                <a:sym typeface="+mn-ea"/>
              </a:rPr>
            </a:fld>
            <a:endParaRPr kumimoji="0" lang="en-US" altLang="zh-CN" sz="2000" b="0" i="0" u="none" strike="noStrike" kern="1200" cap="none" spc="0" normalizeH="0" baseline="0" noProof="1" smtClean="0">
              <a:ln>
                <a:noFill/>
              </a:ln>
              <a:solidFill>
                <a:schemeClr val="tx1"/>
              </a:solidFill>
              <a:effectLst/>
              <a:uLnTx/>
              <a:uFillTx/>
              <a:latin typeface="Calibri" panose="020F0502020204030204" pitchFamily="34" charset="0"/>
              <a:ea typeface="宋体" panose="02010600030101010101" pitchFamily="2" charset="-122"/>
              <a:cs typeface="+mn-ea"/>
              <a:sym typeface="+mn-ea"/>
            </a:endParaRPr>
          </a:p>
        </p:txBody>
      </p:sp>
      <p:sp>
        <p:nvSpPr>
          <p:cNvPr id="145410" name="Rectangle 2"/>
          <p:cNvSpPr>
            <a:spLocks noGrp="1" noRot="1" noTextEdit="1"/>
          </p:cNvSpPr>
          <p:nvPr>
            <p:ph type="sldImg"/>
          </p:nvPr>
        </p:nvSpPr>
        <p:spPr/>
      </p:sp>
      <p:sp>
        <p:nvSpPr>
          <p:cNvPr id="145411" name="Rectangle 3"/>
          <p:cNvSpPr>
            <a:spLocks noGrp="1"/>
          </p:cNvSpPr>
          <p:nvPr>
            <p:ph type="body"/>
          </p:nvPr>
        </p:nvSpPr>
        <p:spPr>
          <a:xfrm>
            <a:off x="685800" y="4343400"/>
            <a:ext cx="5486400" cy="4114800"/>
          </a:xfrm>
          <a:prstGeom prst="rect">
            <a:avLst/>
          </a:prstGeom>
          <a:noFill/>
          <a:ln w="9525">
            <a:noFill/>
          </a:ln>
        </p:spPr>
        <p:txBody>
          <a:bodyPr anchor="t"/>
          <a:p>
            <a:pPr lvl="0"/>
            <a:endParaRPr lang="zh-CN" altLang="zh-CN" dirty="0"/>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26977" name="Rectangle 7"/>
          <p:cNvSpPr txBox="1">
            <a:spLocks noGrp="1" noChangeArrowheads="1"/>
          </p:cNvSpPr>
          <p:nvPr>
            <p:ph type="sldNum" sz="quarter"/>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b" anchorCtr="0" compatLnSpc="1"/>
          <a:lstStyle>
            <a:lvl1pPr>
              <a:defRPr sz="2000">
                <a:solidFill>
                  <a:schemeClr val="tx1"/>
                </a:solidFill>
                <a:latin typeface="Arial" panose="020B0604020202020204" pitchFamily="34" charset="0"/>
                <a:ea typeface="宋体" panose="02010600030101010101" pitchFamily="2" charset="-122"/>
              </a:defRPr>
            </a:lvl1pPr>
            <a:lvl2pPr>
              <a:defRPr sz="2000">
                <a:solidFill>
                  <a:schemeClr val="tx1"/>
                </a:solidFill>
                <a:latin typeface="Arial" panose="020B0604020202020204" pitchFamily="34" charset="0"/>
                <a:ea typeface="宋体" panose="02010600030101010101" pitchFamily="2" charset="-122"/>
              </a:defRPr>
            </a:lvl2pPr>
            <a:lvl3pPr>
              <a:defRPr sz="2000">
                <a:solidFill>
                  <a:schemeClr val="tx1"/>
                </a:solidFill>
                <a:latin typeface="Arial" panose="020B0604020202020204" pitchFamily="34" charset="0"/>
                <a:ea typeface="宋体" panose="02010600030101010101" pitchFamily="2" charset="-122"/>
              </a:defRPr>
            </a:lvl3pPr>
            <a:lvl4pPr>
              <a:defRPr sz="2000">
                <a:solidFill>
                  <a:schemeClr val="tx1"/>
                </a:solidFill>
                <a:latin typeface="Arial" panose="020B0604020202020204" pitchFamily="34" charset="0"/>
                <a:ea typeface="宋体" panose="02010600030101010101" pitchFamily="2" charset="-122"/>
              </a:defRPr>
            </a:lvl4pPr>
            <a:lvl5pPr>
              <a:defRPr sz="2000">
                <a:solidFill>
                  <a:schemeClr val="tx1"/>
                </a:solidFill>
                <a:latin typeface="Arial" panose="020B0604020202020204" pitchFamily="34" charset="0"/>
                <a:ea typeface="宋体" panose="02010600030101010101" pitchFamily="2" charset="-122"/>
              </a:defRPr>
            </a:lvl5pPr>
            <a:lvl6pPr marL="25146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6pPr>
            <a:lvl7pPr marL="29718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7pPr>
            <a:lvl8pPr marL="34290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8pPr>
            <a:lvl9pPr marL="38862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9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69A8E958-9BB3-44FC-9F7D-9141DD8C356F}" type="slidenum">
              <a:rPr kumimoji="0" lang="en-US" altLang="zh-CN" sz="2000" b="0" i="0" u="none" strike="noStrike" kern="1200" cap="none" spc="0" normalizeH="0" baseline="0" noProof="1" dirty="0" smtClean="0">
                <a:ln>
                  <a:noFill/>
                </a:ln>
                <a:solidFill>
                  <a:schemeClr val="tx1"/>
                </a:solidFill>
                <a:effectLst/>
                <a:uLnTx/>
                <a:uFillTx/>
                <a:latin typeface="Calibri" panose="020F0502020204030204" pitchFamily="34" charset="0"/>
                <a:ea typeface="宋体" panose="02010600030101010101" pitchFamily="2" charset="-122"/>
                <a:cs typeface="+mn-ea"/>
                <a:sym typeface="+mn-ea"/>
              </a:rPr>
            </a:fld>
            <a:endParaRPr kumimoji="0" lang="en-US" altLang="zh-CN" sz="2000" b="0" i="0" u="none" strike="noStrike" kern="1200" cap="none" spc="0" normalizeH="0" baseline="0" noProof="1" smtClean="0">
              <a:ln>
                <a:noFill/>
              </a:ln>
              <a:solidFill>
                <a:schemeClr val="tx1"/>
              </a:solidFill>
              <a:effectLst/>
              <a:uLnTx/>
              <a:uFillTx/>
              <a:latin typeface="Calibri" panose="020F0502020204030204" pitchFamily="34" charset="0"/>
              <a:ea typeface="宋体" panose="02010600030101010101" pitchFamily="2" charset="-122"/>
              <a:cs typeface="+mn-ea"/>
              <a:sym typeface="+mn-ea"/>
            </a:endParaRPr>
          </a:p>
        </p:txBody>
      </p:sp>
      <p:sp>
        <p:nvSpPr>
          <p:cNvPr id="147458" name="Rectangle 2"/>
          <p:cNvSpPr>
            <a:spLocks noGrp="1" noRot="1" noTextEdit="1"/>
          </p:cNvSpPr>
          <p:nvPr>
            <p:ph type="sldImg"/>
          </p:nvPr>
        </p:nvSpPr>
        <p:spPr/>
      </p:sp>
      <p:sp>
        <p:nvSpPr>
          <p:cNvPr id="147459" name="Rectangle 3"/>
          <p:cNvSpPr>
            <a:spLocks noGrp="1"/>
          </p:cNvSpPr>
          <p:nvPr>
            <p:ph type="body"/>
          </p:nvPr>
        </p:nvSpPr>
        <p:spPr>
          <a:xfrm>
            <a:off x="685800" y="4343400"/>
            <a:ext cx="5486400" cy="4114800"/>
          </a:xfrm>
          <a:prstGeom prst="rect">
            <a:avLst/>
          </a:prstGeom>
          <a:noFill/>
          <a:ln w="9525">
            <a:noFill/>
          </a:ln>
        </p:spPr>
        <p:txBody>
          <a:bodyPr anchor="t"/>
          <a:p>
            <a:pPr lvl="0"/>
            <a:endParaRPr lang="zh-CN" altLang="zh-CN" dirty="0"/>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29025" name="Rectangle 7"/>
          <p:cNvSpPr txBox="1">
            <a:spLocks noGrp="1" noChangeArrowheads="1"/>
          </p:cNvSpPr>
          <p:nvPr>
            <p:ph type="sldNum" sz="quarter"/>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b" anchorCtr="0" compatLnSpc="1"/>
          <a:lstStyle>
            <a:lvl1pPr>
              <a:defRPr sz="2000">
                <a:solidFill>
                  <a:schemeClr val="tx1"/>
                </a:solidFill>
                <a:latin typeface="Arial" panose="020B0604020202020204" pitchFamily="34" charset="0"/>
                <a:ea typeface="宋体" panose="02010600030101010101" pitchFamily="2" charset="-122"/>
              </a:defRPr>
            </a:lvl1pPr>
            <a:lvl2pPr>
              <a:defRPr sz="2000">
                <a:solidFill>
                  <a:schemeClr val="tx1"/>
                </a:solidFill>
                <a:latin typeface="Arial" panose="020B0604020202020204" pitchFamily="34" charset="0"/>
                <a:ea typeface="宋体" panose="02010600030101010101" pitchFamily="2" charset="-122"/>
              </a:defRPr>
            </a:lvl2pPr>
            <a:lvl3pPr>
              <a:defRPr sz="2000">
                <a:solidFill>
                  <a:schemeClr val="tx1"/>
                </a:solidFill>
                <a:latin typeface="Arial" panose="020B0604020202020204" pitchFamily="34" charset="0"/>
                <a:ea typeface="宋体" panose="02010600030101010101" pitchFamily="2" charset="-122"/>
              </a:defRPr>
            </a:lvl3pPr>
            <a:lvl4pPr>
              <a:defRPr sz="2000">
                <a:solidFill>
                  <a:schemeClr val="tx1"/>
                </a:solidFill>
                <a:latin typeface="Arial" panose="020B0604020202020204" pitchFamily="34" charset="0"/>
                <a:ea typeface="宋体" panose="02010600030101010101" pitchFamily="2" charset="-122"/>
              </a:defRPr>
            </a:lvl4pPr>
            <a:lvl5pPr>
              <a:defRPr sz="2000">
                <a:solidFill>
                  <a:schemeClr val="tx1"/>
                </a:solidFill>
                <a:latin typeface="Arial" panose="020B0604020202020204" pitchFamily="34" charset="0"/>
                <a:ea typeface="宋体" panose="02010600030101010101" pitchFamily="2" charset="-122"/>
              </a:defRPr>
            </a:lvl5pPr>
            <a:lvl6pPr marL="25146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6pPr>
            <a:lvl7pPr marL="29718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7pPr>
            <a:lvl8pPr marL="34290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8pPr>
            <a:lvl9pPr marL="38862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9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72E79DC6-0487-45BA-AA54-49CE997442AE}" type="slidenum">
              <a:rPr kumimoji="0" lang="en-US" altLang="zh-CN" sz="2000" b="0" i="0" u="none" strike="noStrike" kern="1200" cap="none" spc="0" normalizeH="0" baseline="0" noProof="1" dirty="0" smtClean="0">
                <a:ln>
                  <a:noFill/>
                </a:ln>
                <a:solidFill>
                  <a:schemeClr val="tx1"/>
                </a:solidFill>
                <a:effectLst/>
                <a:uLnTx/>
                <a:uFillTx/>
                <a:latin typeface="Calibri" panose="020F0502020204030204" pitchFamily="34" charset="0"/>
                <a:ea typeface="宋体" panose="02010600030101010101" pitchFamily="2" charset="-122"/>
                <a:cs typeface="+mn-ea"/>
                <a:sym typeface="+mn-ea"/>
              </a:rPr>
            </a:fld>
            <a:endParaRPr kumimoji="0" lang="en-US" altLang="zh-CN" sz="2000" b="0" i="0" u="none" strike="noStrike" kern="1200" cap="none" spc="0" normalizeH="0" baseline="0" noProof="1" smtClean="0">
              <a:ln>
                <a:noFill/>
              </a:ln>
              <a:solidFill>
                <a:schemeClr val="tx1"/>
              </a:solidFill>
              <a:effectLst/>
              <a:uLnTx/>
              <a:uFillTx/>
              <a:latin typeface="Calibri" panose="020F0502020204030204" pitchFamily="34" charset="0"/>
              <a:ea typeface="宋体" panose="02010600030101010101" pitchFamily="2" charset="-122"/>
              <a:cs typeface="+mn-ea"/>
              <a:sym typeface="+mn-ea"/>
            </a:endParaRPr>
          </a:p>
        </p:txBody>
      </p:sp>
      <p:sp>
        <p:nvSpPr>
          <p:cNvPr id="149506" name="Rectangle 2"/>
          <p:cNvSpPr>
            <a:spLocks noGrp="1" noRot="1" noTextEdit="1"/>
          </p:cNvSpPr>
          <p:nvPr>
            <p:ph type="sldImg"/>
          </p:nvPr>
        </p:nvSpPr>
        <p:spPr/>
      </p:sp>
      <p:sp>
        <p:nvSpPr>
          <p:cNvPr id="149507" name="Rectangle 3"/>
          <p:cNvSpPr>
            <a:spLocks noGrp="1"/>
          </p:cNvSpPr>
          <p:nvPr>
            <p:ph type="body"/>
          </p:nvPr>
        </p:nvSpPr>
        <p:spPr>
          <a:xfrm>
            <a:off x="685800" y="4343400"/>
            <a:ext cx="5486400" cy="4114800"/>
          </a:xfrm>
          <a:prstGeom prst="rect">
            <a:avLst/>
          </a:prstGeom>
          <a:noFill/>
          <a:ln w="9525">
            <a:noFill/>
          </a:ln>
        </p:spPr>
        <p:txBody>
          <a:bodyPr anchor="t"/>
          <a:p>
            <a:pPr lvl="0"/>
            <a:endParaRPr lang="zh-CN" altLang="zh-CN" dirty="0"/>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31073" name="Rectangle 7"/>
          <p:cNvSpPr txBox="1">
            <a:spLocks noGrp="1" noChangeArrowheads="1"/>
          </p:cNvSpPr>
          <p:nvPr>
            <p:ph type="sldNum" sz="quarter"/>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b" anchorCtr="0" compatLnSpc="1"/>
          <a:lstStyle>
            <a:lvl1pPr>
              <a:defRPr sz="2000">
                <a:solidFill>
                  <a:schemeClr val="tx1"/>
                </a:solidFill>
                <a:latin typeface="Arial" panose="020B0604020202020204" pitchFamily="34" charset="0"/>
                <a:ea typeface="宋体" panose="02010600030101010101" pitchFamily="2" charset="-122"/>
              </a:defRPr>
            </a:lvl1pPr>
            <a:lvl2pPr>
              <a:defRPr sz="2000">
                <a:solidFill>
                  <a:schemeClr val="tx1"/>
                </a:solidFill>
                <a:latin typeface="Arial" panose="020B0604020202020204" pitchFamily="34" charset="0"/>
                <a:ea typeface="宋体" panose="02010600030101010101" pitchFamily="2" charset="-122"/>
              </a:defRPr>
            </a:lvl2pPr>
            <a:lvl3pPr>
              <a:defRPr sz="2000">
                <a:solidFill>
                  <a:schemeClr val="tx1"/>
                </a:solidFill>
                <a:latin typeface="Arial" panose="020B0604020202020204" pitchFamily="34" charset="0"/>
                <a:ea typeface="宋体" panose="02010600030101010101" pitchFamily="2" charset="-122"/>
              </a:defRPr>
            </a:lvl3pPr>
            <a:lvl4pPr>
              <a:defRPr sz="2000">
                <a:solidFill>
                  <a:schemeClr val="tx1"/>
                </a:solidFill>
                <a:latin typeface="Arial" panose="020B0604020202020204" pitchFamily="34" charset="0"/>
                <a:ea typeface="宋体" panose="02010600030101010101" pitchFamily="2" charset="-122"/>
              </a:defRPr>
            </a:lvl4pPr>
            <a:lvl5pPr>
              <a:defRPr sz="2000">
                <a:solidFill>
                  <a:schemeClr val="tx1"/>
                </a:solidFill>
                <a:latin typeface="Arial" panose="020B0604020202020204" pitchFamily="34" charset="0"/>
                <a:ea typeface="宋体" panose="02010600030101010101" pitchFamily="2" charset="-122"/>
              </a:defRPr>
            </a:lvl5pPr>
            <a:lvl6pPr marL="25146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6pPr>
            <a:lvl7pPr marL="29718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7pPr>
            <a:lvl8pPr marL="34290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8pPr>
            <a:lvl9pPr marL="38862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9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CAED8AEC-075B-4533-9643-D5BD807BC6E9}" type="slidenum">
              <a:rPr kumimoji="0" lang="en-US" altLang="zh-CN" sz="2000" b="0" i="0" u="none" strike="noStrike" kern="1200" cap="none" spc="0" normalizeH="0" baseline="0" noProof="1" dirty="0" smtClean="0">
                <a:ln>
                  <a:noFill/>
                </a:ln>
                <a:solidFill>
                  <a:schemeClr val="tx1"/>
                </a:solidFill>
                <a:effectLst/>
                <a:uLnTx/>
                <a:uFillTx/>
                <a:latin typeface="Calibri" panose="020F0502020204030204" pitchFamily="34" charset="0"/>
                <a:ea typeface="宋体" panose="02010600030101010101" pitchFamily="2" charset="-122"/>
                <a:cs typeface="+mn-ea"/>
                <a:sym typeface="+mn-ea"/>
              </a:rPr>
            </a:fld>
            <a:endParaRPr kumimoji="0" lang="en-US" altLang="zh-CN" sz="2000" b="0" i="0" u="none" strike="noStrike" kern="1200" cap="none" spc="0" normalizeH="0" baseline="0" noProof="1" smtClean="0">
              <a:ln>
                <a:noFill/>
              </a:ln>
              <a:solidFill>
                <a:schemeClr val="tx1"/>
              </a:solidFill>
              <a:effectLst/>
              <a:uLnTx/>
              <a:uFillTx/>
              <a:latin typeface="Calibri" panose="020F0502020204030204" pitchFamily="34" charset="0"/>
              <a:ea typeface="宋体" panose="02010600030101010101" pitchFamily="2" charset="-122"/>
              <a:cs typeface="+mn-ea"/>
              <a:sym typeface="+mn-ea"/>
            </a:endParaRPr>
          </a:p>
        </p:txBody>
      </p:sp>
      <p:sp>
        <p:nvSpPr>
          <p:cNvPr id="151554" name="Rectangle 2"/>
          <p:cNvSpPr>
            <a:spLocks noGrp="1" noRot="1" noTextEdit="1"/>
          </p:cNvSpPr>
          <p:nvPr>
            <p:ph type="sldImg"/>
          </p:nvPr>
        </p:nvSpPr>
        <p:spPr/>
      </p:sp>
      <p:sp>
        <p:nvSpPr>
          <p:cNvPr id="151555" name="Rectangle 3"/>
          <p:cNvSpPr>
            <a:spLocks noGrp="1"/>
          </p:cNvSpPr>
          <p:nvPr>
            <p:ph type="body"/>
          </p:nvPr>
        </p:nvSpPr>
        <p:spPr>
          <a:xfrm>
            <a:off x="685800" y="4343400"/>
            <a:ext cx="5486400" cy="4114800"/>
          </a:xfrm>
          <a:prstGeom prst="rect">
            <a:avLst/>
          </a:prstGeom>
          <a:noFill/>
          <a:ln w="9525">
            <a:noFill/>
          </a:ln>
        </p:spPr>
        <p:txBody>
          <a:bodyPr anchor="t"/>
          <a:p>
            <a:pPr lvl="0"/>
            <a:endParaRPr lang="zh-CN" altLang="zh-CN"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0481" name="Rectangle 7"/>
          <p:cNvSpPr txBox="1">
            <a:spLocks noGrp="1" noChangeArrowheads="1"/>
          </p:cNvSpPr>
          <p:nvPr>
            <p:ph type="sldNum" sz="quarter"/>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b" anchorCtr="0" compatLnSpc="1"/>
          <a:lstStyle>
            <a:lvl1pPr>
              <a:defRPr sz="2000">
                <a:solidFill>
                  <a:schemeClr val="tx1"/>
                </a:solidFill>
                <a:latin typeface="Arial" panose="020B0604020202020204" pitchFamily="34" charset="0"/>
                <a:ea typeface="宋体" panose="02010600030101010101" pitchFamily="2" charset="-122"/>
              </a:defRPr>
            </a:lvl1pPr>
            <a:lvl2pPr>
              <a:defRPr sz="2000">
                <a:solidFill>
                  <a:schemeClr val="tx1"/>
                </a:solidFill>
                <a:latin typeface="Arial" panose="020B0604020202020204" pitchFamily="34" charset="0"/>
                <a:ea typeface="宋体" panose="02010600030101010101" pitchFamily="2" charset="-122"/>
              </a:defRPr>
            </a:lvl2pPr>
            <a:lvl3pPr>
              <a:defRPr sz="2000">
                <a:solidFill>
                  <a:schemeClr val="tx1"/>
                </a:solidFill>
                <a:latin typeface="Arial" panose="020B0604020202020204" pitchFamily="34" charset="0"/>
                <a:ea typeface="宋体" panose="02010600030101010101" pitchFamily="2" charset="-122"/>
              </a:defRPr>
            </a:lvl3pPr>
            <a:lvl4pPr>
              <a:defRPr sz="2000">
                <a:solidFill>
                  <a:schemeClr val="tx1"/>
                </a:solidFill>
                <a:latin typeface="Arial" panose="020B0604020202020204" pitchFamily="34" charset="0"/>
                <a:ea typeface="宋体" panose="02010600030101010101" pitchFamily="2" charset="-122"/>
              </a:defRPr>
            </a:lvl4pPr>
            <a:lvl5pPr>
              <a:defRPr sz="2000">
                <a:solidFill>
                  <a:schemeClr val="tx1"/>
                </a:solidFill>
                <a:latin typeface="Arial" panose="020B0604020202020204" pitchFamily="34" charset="0"/>
                <a:ea typeface="宋体" panose="02010600030101010101" pitchFamily="2" charset="-122"/>
              </a:defRPr>
            </a:lvl5pPr>
            <a:lvl6pPr marL="25146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6pPr>
            <a:lvl7pPr marL="29718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7pPr>
            <a:lvl8pPr marL="34290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8pPr>
            <a:lvl9pPr marL="38862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9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A78A5988-DBC1-48DE-B55C-F2BABDA5275F}" type="slidenum">
              <a:rPr kumimoji="0" lang="en-US" altLang="zh-CN" sz="2000" b="0" i="0" u="none" strike="noStrike" kern="1200" cap="none" spc="0" normalizeH="0" baseline="0" noProof="1" dirty="0" smtClean="0">
                <a:ln>
                  <a:noFill/>
                </a:ln>
                <a:solidFill>
                  <a:schemeClr val="tx1"/>
                </a:solidFill>
                <a:effectLst/>
                <a:uLnTx/>
                <a:uFillTx/>
                <a:latin typeface="Calibri" panose="020F0502020204030204" pitchFamily="34" charset="0"/>
                <a:ea typeface="宋体" panose="02010600030101010101" pitchFamily="2" charset="-122"/>
                <a:cs typeface="+mn-ea"/>
                <a:sym typeface="+mn-ea"/>
              </a:rPr>
            </a:fld>
            <a:endParaRPr kumimoji="0" lang="en-US" altLang="zh-CN" sz="2000" b="0" i="0" u="none" strike="noStrike" kern="1200" cap="none" spc="0" normalizeH="0" baseline="0" noProof="1" smtClean="0">
              <a:ln>
                <a:noFill/>
              </a:ln>
              <a:solidFill>
                <a:schemeClr val="tx1"/>
              </a:solidFill>
              <a:effectLst/>
              <a:uLnTx/>
              <a:uFillTx/>
              <a:latin typeface="Calibri" panose="020F0502020204030204" pitchFamily="34" charset="0"/>
              <a:ea typeface="宋体" panose="02010600030101010101" pitchFamily="2" charset="-122"/>
              <a:cs typeface="+mn-ea"/>
              <a:sym typeface="+mn-ea"/>
            </a:endParaRPr>
          </a:p>
        </p:txBody>
      </p:sp>
      <p:sp>
        <p:nvSpPr>
          <p:cNvPr id="41986" name="Rectangle 2"/>
          <p:cNvSpPr>
            <a:spLocks noGrp="1" noRot="1" noTextEdit="1"/>
          </p:cNvSpPr>
          <p:nvPr>
            <p:ph type="sldImg"/>
          </p:nvPr>
        </p:nvSpPr>
        <p:spPr/>
      </p:sp>
      <p:sp>
        <p:nvSpPr>
          <p:cNvPr id="41987" name="Rectangle 3"/>
          <p:cNvSpPr>
            <a:spLocks noGrp="1"/>
          </p:cNvSpPr>
          <p:nvPr>
            <p:ph type="body"/>
          </p:nvPr>
        </p:nvSpPr>
        <p:spPr>
          <a:xfrm>
            <a:off x="685800" y="4343400"/>
            <a:ext cx="5486400" cy="4114800"/>
          </a:xfrm>
          <a:prstGeom prst="rect">
            <a:avLst/>
          </a:prstGeom>
          <a:noFill/>
          <a:ln w="9525">
            <a:noFill/>
          </a:ln>
        </p:spPr>
        <p:txBody>
          <a:bodyPr anchor="t"/>
          <a:p>
            <a:pPr lvl="0"/>
            <a:endParaRPr lang="zh-CN" altLang="zh-CN" dirty="0"/>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33121" name="Rectangle 7"/>
          <p:cNvSpPr txBox="1">
            <a:spLocks noGrp="1" noChangeArrowheads="1"/>
          </p:cNvSpPr>
          <p:nvPr>
            <p:ph type="sldNum" sz="quarter"/>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b" anchorCtr="0" compatLnSpc="1"/>
          <a:lstStyle>
            <a:lvl1pPr>
              <a:defRPr sz="2000">
                <a:solidFill>
                  <a:schemeClr val="tx1"/>
                </a:solidFill>
                <a:latin typeface="Arial" panose="020B0604020202020204" pitchFamily="34" charset="0"/>
                <a:ea typeface="宋体" panose="02010600030101010101" pitchFamily="2" charset="-122"/>
              </a:defRPr>
            </a:lvl1pPr>
            <a:lvl2pPr>
              <a:defRPr sz="2000">
                <a:solidFill>
                  <a:schemeClr val="tx1"/>
                </a:solidFill>
                <a:latin typeface="Arial" panose="020B0604020202020204" pitchFamily="34" charset="0"/>
                <a:ea typeface="宋体" panose="02010600030101010101" pitchFamily="2" charset="-122"/>
              </a:defRPr>
            </a:lvl2pPr>
            <a:lvl3pPr>
              <a:defRPr sz="2000">
                <a:solidFill>
                  <a:schemeClr val="tx1"/>
                </a:solidFill>
                <a:latin typeface="Arial" panose="020B0604020202020204" pitchFamily="34" charset="0"/>
                <a:ea typeface="宋体" panose="02010600030101010101" pitchFamily="2" charset="-122"/>
              </a:defRPr>
            </a:lvl3pPr>
            <a:lvl4pPr>
              <a:defRPr sz="2000">
                <a:solidFill>
                  <a:schemeClr val="tx1"/>
                </a:solidFill>
                <a:latin typeface="Arial" panose="020B0604020202020204" pitchFamily="34" charset="0"/>
                <a:ea typeface="宋体" panose="02010600030101010101" pitchFamily="2" charset="-122"/>
              </a:defRPr>
            </a:lvl4pPr>
            <a:lvl5pPr>
              <a:defRPr sz="2000">
                <a:solidFill>
                  <a:schemeClr val="tx1"/>
                </a:solidFill>
                <a:latin typeface="Arial" panose="020B0604020202020204" pitchFamily="34" charset="0"/>
                <a:ea typeface="宋体" panose="02010600030101010101" pitchFamily="2" charset="-122"/>
              </a:defRPr>
            </a:lvl5pPr>
            <a:lvl6pPr marL="25146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6pPr>
            <a:lvl7pPr marL="29718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7pPr>
            <a:lvl8pPr marL="34290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8pPr>
            <a:lvl9pPr marL="38862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9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8CC727D3-A373-4271-B4CA-60280B2DBDD1}" type="slidenum">
              <a:rPr kumimoji="0" lang="en-US" altLang="zh-CN" sz="2000" b="0" i="0" u="none" strike="noStrike" kern="1200" cap="none" spc="0" normalizeH="0" baseline="0" noProof="1" dirty="0" smtClean="0">
                <a:ln>
                  <a:noFill/>
                </a:ln>
                <a:solidFill>
                  <a:schemeClr val="tx1"/>
                </a:solidFill>
                <a:effectLst/>
                <a:uLnTx/>
                <a:uFillTx/>
                <a:latin typeface="Calibri" panose="020F0502020204030204" pitchFamily="34" charset="0"/>
                <a:ea typeface="宋体" panose="02010600030101010101" pitchFamily="2" charset="-122"/>
                <a:cs typeface="+mn-ea"/>
                <a:sym typeface="+mn-ea"/>
              </a:rPr>
            </a:fld>
            <a:endParaRPr kumimoji="0" lang="en-US" altLang="zh-CN" sz="2000" b="0" i="0" u="none" strike="noStrike" kern="1200" cap="none" spc="0" normalizeH="0" baseline="0" noProof="1" smtClean="0">
              <a:ln>
                <a:noFill/>
              </a:ln>
              <a:solidFill>
                <a:schemeClr val="tx1"/>
              </a:solidFill>
              <a:effectLst/>
              <a:uLnTx/>
              <a:uFillTx/>
              <a:latin typeface="Calibri" panose="020F0502020204030204" pitchFamily="34" charset="0"/>
              <a:ea typeface="宋体" panose="02010600030101010101" pitchFamily="2" charset="-122"/>
              <a:cs typeface="+mn-ea"/>
              <a:sym typeface="+mn-ea"/>
            </a:endParaRPr>
          </a:p>
        </p:txBody>
      </p:sp>
      <p:sp>
        <p:nvSpPr>
          <p:cNvPr id="153602" name="Rectangle 2"/>
          <p:cNvSpPr>
            <a:spLocks noGrp="1" noRot="1" noTextEdit="1"/>
          </p:cNvSpPr>
          <p:nvPr>
            <p:ph type="sldImg"/>
          </p:nvPr>
        </p:nvSpPr>
        <p:spPr/>
      </p:sp>
      <p:sp>
        <p:nvSpPr>
          <p:cNvPr id="153603" name="Rectangle 3"/>
          <p:cNvSpPr>
            <a:spLocks noGrp="1"/>
          </p:cNvSpPr>
          <p:nvPr>
            <p:ph type="body"/>
          </p:nvPr>
        </p:nvSpPr>
        <p:spPr>
          <a:xfrm>
            <a:off x="685800" y="4343400"/>
            <a:ext cx="5486400" cy="4114800"/>
          </a:xfrm>
          <a:prstGeom prst="rect">
            <a:avLst/>
          </a:prstGeom>
          <a:noFill/>
          <a:ln w="9525">
            <a:noFill/>
          </a:ln>
        </p:spPr>
        <p:txBody>
          <a:bodyPr anchor="t"/>
          <a:p>
            <a:pPr lvl="0"/>
            <a:endParaRPr lang="zh-CN" altLang="zh-CN" dirty="0"/>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45409" name="Rectangle 7"/>
          <p:cNvSpPr txBox="1">
            <a:spLocks noGrp="1" noChangeArrowheads="1"/>
          </p:cNvSpPr>
          <p:nvPr>
            <p:ph type="sldNum" sz="quarter"/>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b" anchorCtr="0" compatLnSpc="1"/>
          <a:lstStyle>
            <a:lvl1pPr>
              <a:defRPr sz="2000">
                <a:solidFill>
                  <a:schemeClr val="tx1"/>
                </a:solidFill>
                <a:latin typeface="Arial" panose="020B0604020202020204" pitchFamily="34" charset="0"/>
                <a:ea typeface="宋体" panose="02010600030101010101" pitchFamily="2" charset="-122"/>
              </a:defRPr>
            </a:lvl1pPr>
            <a:lvl2pPr>
              <a:defRPr sz="2000">
                <a:solidFill>
                  <a:schemeClr val="tx1"/>
                </a:solidFill>
                <a:latin typeface="Arial" panose="020B0604020202020204" pitchFamily="34" charset="0"/>
                <a:ea typeface="宋体" panose="02010600030101010101" pitchFamily="2" charset="-122"/>
              </a:defRPr>
            </a:lvl2pPr>
            <a:lvl3pPr>
              <a:defRPr sz="2000">
                <a:solidFill>
                  <a:schemeClr val="tx1"/>
                </a:solidFill>
                <a:latin typeface="Arial" panose="020B0604020202020204" pitchFamily="34" charset="0"/>
                <a:ea typeface="宋体" panose="02010600030101010101" pitchFamily="2" charset="-122"/>
              </a:defRPr>
            </a:lvl3pPr>
            <a:lvl4pPr>
              <a:defRPr sz="2000">
                <a:solidFill>
                  <a:schemeClr val="tx1"/>
                </a:solidFill>
                <a:latin typeface="Arial" panose="020B0604020202020204" pitchFamily="34" charset="0"/>
                <a:ea typeface="宋体" panose="02010600030101010101" pitchFamily="2" charset="-122"/>
              </a:defRPr>
            </a:lvl4pPr>
            <a:lvl5pPr>
              <a:defRPr sz="2000">
                <a:solidFill>
                  <a:schemeClr val="tx1"/>
                </a:solidFill>
                <a:latin typeface="Arial" panose="020B0604020202020204" pitchFamily="34" charset="0"/>
                <a:ea typeface="宋体" panose="02010600030101010101" pitchFamily="2" charset="-122"/>
              </a:defRPr>
            </a:lvl5pPr>
            <a:lvl6pPr marL="25146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6pPr>
            <a:lvl7pPr marL="29718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7pPr>
            <a:lvl8pPr marL="34290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8pPr>
            <a:lvl9pPr marL="38862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9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2EDDEEEF-D072-48A5-97CB-1E4DC9D9D6EA}" type="slidenum">
              <a:rPr kumimoji="0" lang="en-US" altLang="zh-CN" sz="2000" b="0" i="0" u="none" strike="noStrike" kern="1200" cap="none" spc="0" normalizeH="0" baseline="0" noProof="1" dirty="0" smtClean="0">
                <a:ln>
                  <a:noFill/>
                </a:ln>
                <a:solidFill>
                  <a:schemeClr val="tx1"/>
                </a:solidFill>
                <a:effectLst/>
                <a:uLnTx/>
                <a:uFillTx/>
                <a:latin typeface="Calibri" panose="020F0502020204030204" pitchFamily="34" charset="0"/>
                <a:ea typeface="宋体" panose="02010600030101010101" pitchFamily="2" charset="-122"/>
                <a:cs typeface="+mn-ea"/>
                <a:sym typeface="+mn-ea"/>
              </a:rPr>
            </a:fld>
            <a:endParaRPr kumimoji="0" lang="en-US" altLang="zh-CN" sz="2000" b="0" i="0" u="none" strike="noStrike" kern="1200" cap="none" spc="0" normalizeH="0" baseline="0" noProof="1" smtClean="0">
              <a:ln>
                <a:noFill/>
              </a:ln>
              <a:solidFill>
                <a:schemeClr val="tx1"/>
              </a:solidFill>
              <a:effectLst/>
              <a:uLnTx/>
              <a:uFillTx/>
              <a:latin typeface="Calibri" panose="020F0502020204030204" pitchFamily="34" charset="0"/>
              <a:ea typeface="宋体" panose="02010600030101010101" pitchFamily="2" charset="-122"/>
              <a:cs typeface="+mn-ea"/>
              <a:sym typeface="+mn-ea"/>
            </a:endParaRPr>
          </a:p>
        </p:txBody>
      </p:sp>
      <p:sp>
        <p:nvSpPr>
          <p:cNvPr id="165890" name="Rectangle 7"/>
          <p:cNvSpPr txBox="1">
            <a:spLocks noGrp="1"/>
          </p:cNvSpPr>
          <p:nvPr/>
        </p:nvSpPr>
        <p:spPr>
          <a:xfrm>
            <a:off x="3886200" y="8686800"/>
            <a:ext cx="2971800" cy="457200"/>
          </a:xfrm>
          <a:prstGeom prst="rect">
            <a:avLst/>
          </a:prstGeom>
          <a:noFill/>
          <a:ln w="9525">
            <a:noFill/>
          </a:ln>
        </p:spPr>
        <p:txBody>
          <a:bodyPr anchor="b"/>
          <a:p>
            <a:pPr lvl="0" algn="r"/>
            <a:fld id="{9A0DB2DC-4C9A-4742-B13C-FB6460FD3503}" type="slidenum">
              <a:rPr lang="en-US" altLang="zh-CN" sz="1200" dirty="0">
                <a:latin typeface="Arial" panose="020B0604020202020204" pitchFamily="34" charset="0"/>
              </a:rPr>
            </a:fld>
            <a:endParaRPr lang="en-US" altLang="zh-CN" sz="1200" dirty="0">
              <a:latin typeface="Arial" panose="020B0604020202020204" pitchFamily="34" charset="0"/>
            </a:endParaRPr>
          </a:p>
        </p:txBody>
      </p:sp>
      <p:sp>
        <p:nvSpPr>
          <p:cNvPr id="165891" name="Rectangle 2"/>
          <p:cNvSpPr>
            <a:spLocks noGrp="1" noRot="1" noTextEdit="1"/>
          </p:cNvSpPr>
          <p:nvPr>
            <p:ph type="sldImg"/>
          </p:nvPr>
        </p:nvSpPr>
        <p:spPr/>
      </p:sp>
      <p:sp>
        <p:nvSpPr>
          <p:cNvPr id="165892" name="Rectangle 3"/>
          <p:cNvSpPr/>
          <p:nvPr>
            <p:ph type="body"/>
          </p:nvPr>
        </p:nvSpPr>
        <p:spPr>
          <a:xfrm>
            <a:off x="914400" y="4343400"/>
            <a:ext cx="5029200" cy="4114800"/>
          </a:xfrm>
          <a:prstGeom prst="rect">
            <a:avLst/>
          </a:prstGeom>
          <a:solidFill>
            <a:srgbClr val="FFFFFF"/>
          </a:solidFill>
          <a:ln w="9525" cap="flat" cmpd="sng">
            <a:solidFill>
              <a:srgbClr val="000000"/>
            </a:solidFill>
            <a:prstDash val="solid"/>
            <a:round/>
            <a:headEnd type="none" w="med" len="med"/>
            <a:tailEnd type="none" w="med" len="med"/>
          </a:ln>
        </p:spPr>
        <p:txBody>
          <a:bodyPr anchor="t"/>
          <a:p>
            <a:pPr lvl="0"/>
            <a:endParaRPr lang="zh-CN" altLang="zh-CN" dirty="0"/>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47457" name="Rectangle 7"/>
          <p:cNvSpPr txBox="1">
            <a:spLocks noGrp="1" noChangeArrowheads="1"/>
          </p:cNvSpPr>
          <p:nvPr>
            <p:ph type="sldNum" sz="quarter"/>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b" anchorCtr="0" compatLnSpc="1"/>
          <a:lstStyle>
            <a:lvl1pPr>
              <a:defRPr sz="2000">
                <a:solidFill>
                  <a:schemeClr val="tx1"/>
                </a:solidFill>
                <a:latin typeface="Arial" panose="020B0604020202020204" pitchFamily="34" charset="0"/>
                <a:ea typeface="宋体" panose="02010600030101010101" pitchFamily="2" charset="-122"/>
              </a:defRPr>
            </a:lvl1pPr>
            <a:lvl2pPr>
              <a:defRPr sz="2000">
                <a:solidFill>
                  <a:schemeClr val="tx1"/>
                </a:solidFill>
                <a:latin typeface="Arial" panose="020B0604020202020204" pitchFamily="34" charset="0"/>
                <a:ea typeface="宋体" panose="02010600030101010101" pitchFamily="2" charset="-122"/>
              </a:defRPr>
            </a:lvl2pPr>
            <a:lvl3pPr>
              <a:defRPr sz="2000">
                <a:solidFill>
                  <a:schemeClr val="tx1"/>
                </a:solidFill>
                <a:latin typeface="Arial" panose="020B0604020202020204" pitchFamily="34" charset="0"/>
                <a:ea typeface="宋体" panose="02010600030101010101" pitchFamily="2" charset="-122"/>
              </a:defRPr>
            </a:lvl3pPr>
            <a:lvl4pPr>
              <a:defRPr sz="2000">
                <a:solidFill>
                  <a:schemeClr val="tx1"/>
                </a:solidFill>
                <a:latin typeface="Arial" panose="020B0604020202020204" pitchFamily="34" charset="0"/>
                <a:ea typeface="宋体" panose="02010600030101010101" pitchFamily="2" charset="-122"/>
              </a:defRPr>
            </a:lvl4pPr>
            <a:lvl5pPr>
              <a:defRPr sz="2000">
                <a:solidFill>
                  <a:schemeClr val="tx1"/>
                </a:solidFill>
                <a:latin typeface="Arial" panose="020B0604020202020204" pitchFamily="34" charset="0"/>
                <a:ea typeface="宋体" panose="02010600030101010101" pitchFamily="2" charset="-122"/>
              </a:defRPr>
            </a:lvl5pPr>
            <a:lvl6pPr marL="25146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6pPr>
            <a:lvl7pPr marL="29718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7pPr>
            <a:lvl8pPr marL="34290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8pPr>
            <a:lvl9pPr marL="38862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9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84B33A87-F388-4637-8670-E59B6C975B67}" type="slidenum">
              <a:rPr kumimoji="0" lang="en-US" altLang="zh-CN" sz="2000" b="0" i="0" u="none" strike="noStrike" kern="1200" cap="none" spc="0" normalizeH="0" baseline="0" noProof="1" dirty="0" smtClean="0">
                <a:ln>
                  <a:noFill/>
                </a:ln>
                <a:solidFill>
                  <a:schemeClr val="tx1"/>
                </a:solidFill>
                <a:effectLst/>
                <a:uLnTx/>
                <a:uFillTx/>
                <a:latin typeface="Calibri" panose="020F0502020204030204" pitchFamily="34" charset="0"/>
                <a:ea typeface="宋体" panose="02010600030101010101" pitchFamily="2" charset="-122"/>
                <a:cs typeface="+mn-ea"/>
                <a:sym typeface="+mn-ea"/>
              </a:rPr>
            </a:fld>
            <a:endParaRPr kumimoji="0" lang="en-US" altLang="zh-CN" sz="2000" b="0" i="0" u="none" strike="noStrike" kern="1200" cap="none" spc="0" normalizeH="0" baseline="0" noProof="1" smtClean="0">
              <a:ln>
                <a:noFill/>
              </a:ln>
              <a:solidFill>
                <a:schemeClr val="tx1"/>
              </a:solidFill>
              <a:effectLst/>
              <a:uLnTx/>
              <a:uFillTx/>
              <a:latin typeface="Calibri" panose="020F0502020204030204" pitchFamily="34" charset="0"/>
              <a:ea typeface="宋体" panose="02010600030101010101" pitchFamily="2" charset="-122"/>
              <a:cs typeface="+mn-ea"/>
              <a:sym typeface="+mn-ea"/>
            </a:endParaRPr>
          </a:p>
        </p:txBody>
      </p:sp>
      <p:sp>
        <p:nvSpPr>
          <p:cNvPr id="167938" name="Rectangle 7"/>
          <p:cNvSpPr txBox="1">
            <a:spLocks noGrp="1"/>
          </p:cNvSpPr>
          <p:nvPr/>
        </p:nvSpPr>
        <p:spPr>
          <a:xfrm>
            <a:off x="3886200" y="8686800"/>
            <a:ext cx="2971800" cy="457200"/>
          </a:xfrm>
          <a:prstGeom prst="rect">
            <a:avLst/>
          </a:prstGeom>
          <a:noFill/>
          <a:ln w="9525">
            <a:noFill/>
          </a:ln>
        </p:spPr>
        <p:txBody>
          <a:bodyPr anchor="b"/>
          <a:p>
            <a:pPr lvl="0" algn="r"/>
            <a:fld id="{9A0DB2DC-4C9A-4742-B13C-FB6460FD3503}" type="slidenum">
              <a:rPr lang="en-US" altLang="zh-CN" sz="1200" dirty="0">
                <a:latin typeface="Arial" panose="020B0604020202020204" pitchFamily="34" charset="0"/>
              </a:rPr>
            </a:fld>
            <a:endParaRPr lang="en-US" altLang="zh-CN" sz="1200" dirty="0">
              <a:latin typeface="Arial" panose="020B0604020202020204" pitchFamily="34" charset="0"/>
            </a:endParaRPr>
          </a:p>
        </p:txBody>
      </p:sp>
      <p:sp>
        <p:nvSpPr>
          <p:cNvPr id="167939" name="Rectangle 2"/>
          <p:cNvSpPr>
            <a:spLocks noGrp="1" noRot="1" noTextEdit="1"/>
          </p:cNvSpPr>
          <p:nvPr>
            <p:ph type="sldImg"/>
          </p:nvPr>
        </p:nvSpPr>
        <p:spPr/>
      </p:sp>
      <p:sp>
        <p:nvSpPr>
          <p:cNvPr id="167940" name="Rectangle 3"/>
          <p:cNvSpPr/>
          <p:nvPr>
            <p:ph type="body"/>
          </p:nvPr>
        </p:nvSpPr>
        <p:spPr>
          <a:xfrm>
            <a:off x="914400" y="4343400"/>
            <a:ext cx="5029200" cy="4114800"/>
          </a:xfrm>
          <a:prstGeom prst="rect">
            <a:avLst/>
          </a:prstGeom>
          <a:solidFill>
            <a:srgbClr val="FFFFFF"/>
          </a:solidFill>
          <a:ln w="9525" cap="flat" cmpd="sng">
            <a:solidFill>
              <a:srgbClr val="000000"/>
            </a:solidFill>
            <a:prstDash val="solid"/>
            <a:round/>
            <a:headEnd type="none" w="med" len="med"/>
            <a:tailEnd type="none" w="med" len="med"/>
          </a:ln>
        </p:spPr>
        <p:txBody>
          <a:bodyPr anchor="t"/>
          <a:p>
            <a:pPr lvl="0"/>
            <a:endParaRPr lang="zh-CN" altLang="zh-CN"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2529" name="Rectangle 7"/>
          <p:cNvSpPr txBox="1">
            <a:spLocks noGrp="1" noChangeArrowheads="1"/>
          </p:cNvSpPr>
          <p:nvPr>
            <p:ph type="sldNum" sz="quarter"/>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b" anchorCtr="0" compatLnSpc="1"/>
          <a:lstStyle>
            <a:lvl1pPr>
              <a:defRPr sz="2000">
                <a:solidFill>
                  <a:schemeClr val="tx1"/>
                </a:solidFill>
                <a:latin typeface="Arial" panose="020B0604020202020204" pitchFamily="34" charset="0"/>
                <a:ea typeface="宋体" panose="02010600030101010101" pitchFamily="2" charset="-122"/>
              </a:defRPr>
            </a:lvl1pPr>
            <a:lvl2pPr>
              <a:defRPr sz="2000">
                <a:solidFill>
                  <a:schemeClr val="tx1"/>
                </a:solidFill>
                <a:latin typeface="Arial" panose="020B0604020202020204" pitchFamily="34" charset="0"/>
                <a:ea typeface="宋体" panose="02010600030101010101" pitchFamily="2" charset="-122"/>
              </a:defRPr>
            </a:lvl2pPr>
            <a:lvl3pPr>
              <a:defRPr sz="2000">
                <a:solidFill>
                  <a:schemeClr val="tx1"/>
                </a:solidFill>
                <a:latin typeface="Arial" panose="020B0604020202020204" pitchFamily="34" charset="0"/>
                <a:ea typeface="宋体" panose="02010600030101010101" pitchFamily="2" charset="-122"/>
              </a:defRPr>
            </a:lvl3pPr>
            <a:lvl4pPr>
              <a:defRPr sz="2000">
                <a:solidFill>
                  <a:schemeClr val="tx1"/>
                </a:solidFill>
                <a:latin typeface="Arial" panose="020B0604020202020204" pitchFamily="34" charset="0"/>
                <a:ea typeface="宋体" panose="02010600030101010101" pitchFamily="2" charset="-122"/>
              </a:defRPr>
            </a:lvl4pPr>
            <a:lvl5pPr>
              <a:defRPr sz="2000">
                <a:solidFill>
                  <a:schemeClr val="tx1"/>
                </a:solidFill>
                <a:latin typeface="Arial" panose="020B0604020202020204" pitchFamily="34" charset="0"/>
                <a:ea typeface="宋体" panose="02010600030101010101" pitchFamily="2" charset="-122"/>
              </a:defRPr>
            </a:lvl5pPr>
            <a:lvl6pPr marL="25146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6pPr>
            <a:lvl7pPr marL="29718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7pPr>
            <a:lvl8pPr marL="34290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8pPr>
            <a:lvl9pPr marL="38862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9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0D36AB60-9C90-493D-9C7C-B3494F96D7AF}" type="slidenum">
              <a:rPr kumimoji="0" lang="en-US" altLang="zh-CN" sz="2000" b="0" i="0" u="none" strike="noStrike" kern="1200" cap="none" spc="0" normalizeH="0" baseline="0" noProof="1" dirty="0" smtClean="0">
                <a:ln>
                  <a:noFill/>
                </a:ln>
                <a:solidFill>
                  <a:schemeClr val="tx1"/>
                </a:solidFill>
                <a:effectLst/>
                <a:uLnTx/>
                <a:uFillTx/>
                <a:latin typeface="Calibri" panose="020F0502020204030204" pitchFamily="34" charset="0"/>
                <a:ea typeface="宋体" panose="02010600030101010101" pitchFamily="2" charset="-122"/>
                <a:cs typeface="+mn-ea"/>
                <a:sym typeface="+mn-ea"/>
              </a:rPr>
            </a:fld>
            <a:endParaRPr kumimoji="0" lang="en-US" altLang="zh-CN" sz="2000" b="0" i="0" u="none" strike="noStrike" kern="1200" cap="none" spc="0" normalizeH="0" baseline="0" noProof="1" smtClean="0">
              <a:ln>
                <a:noFill/>
              </a:ln>
              <a:solidFill>
                <a:schemeClr val="tx1"/>
              </a:solidFill>
              <a:effectLst/>
              <a:uLnTx/>
              <a:uFillTx/>
              <a:latin typeface="Calibri" panose="020F0502020204030204" pitchFamily="34" charset="0"/>
              <a:ea typeface="宋体" panose="02010600030101010101" pitchFamily="2" charset="-122"/>
              <a:cs typeface="+mn-ea"/>
              <a:sym typeface="+mn-ea"/>
            </a:endParaRPr>
          </a:p>
        </p:txBody>
      </p:sp>
      <p:sp>
        <p:nvSpPr>
          <p:cNvPr id="44034" name="Rectangle 2"/>
          <p:cNvSpPr>
            <a:spLocks noGrp="1" noRot="1" noTextEdit="1"/>
          </p:cNvSpPr>
          <p:nvPr>
            <p:ph type="sldImg"/>
          </p:nvPr>
        </p:nvSpPr>
        <p:spPr/>
      </p:sp>
      <p:sp>
        <p:nvSpPr>
          <p:cNvPr id="44035" name="Rectangle 3"/>
          <p:cNvSpPr>
            <a:spLocks noGrp="1"/>
          </p:cNvSpPr>
          <p:nvPr>
            <p:ph type="body"/>
          </p:nvPr>
        </p:nvSpPr>
        <p:spPr>
          <a:xfrm>
            <a:off x="685800" y="4343400"/>
            <a:ext cx="5486400" cy="4114800"/>
          </a:xfrm>
          <a:prstGeom prst="rect">
            <a:avLst/>
          </a:prstGeom>
          <a:noFill/>
          <a:ln w="9525">
            <a:noFill/>
          </a:ln>
        </p:spPr>
        <p:txBody>
          <a:bodyPr anchor="t"/>
          <a:p>
            <a:pPr lvl="0"/>
            <a:endParaRPr lang="zh-CN" altLang="zh-CN"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5601" name="Rectangle 7"/>
          <p:cNvSpPr txBox="1">
            <a:spLocks noGrp="1" noChangeArrowheads="1"/>
          </p:cNvSpPr>
          <p:nvPr>
            <p:ph type="sldNum" sz="quarter"/>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b" anchorCtr="0" compatLnSpc="1"/>
          <a:lstStyle>
            <a:lvl1pPr>
              <a:defRPr sz="2000">
                <a:solidFill>
                  <a:schemeClr val="tx1"/>
                </a:solidFill>
                <a:latin typeface="Arial" panose="020B0604020202020204" pitchFamily="34" charset="0"/>
                <a:ea typeface="宋体" panose="02010600030101010101" pitchFamily="2" charset="-122"/>
              </a:defRPr>
            </a:lvl1pPr>
            <a:lvl2pPr>
              <a:defRPr sz="2000">
                <a:solidFill>
                  <a:schemeClr val="tx1"/>
                </a:solidFill>
                <a:latin typeface="Arial" panose="020B0604020202020204" pitchFamily="34" charset="0"/>
                <a:ea typeface="宋体" panose="02010600030101010101" pitchFamily="2" charset="-122"/>
              </a:defRPr>
            </a:lvl2pPr>
            <a:lvl3pPr>
              <a:defRPr sz="2000">
                <a:solidFill>
                  <a:schemeClr val="tx1"/>
                </a:solidFill>
                <a:latin typeface="Arial" panose="020B0604020202020204" pitchFamily="34" charset="0"/>
                <a:ea typeface="宋体" panose="02010600030101010101" pitchFamily="2" charset="-122"/>
              </a:defRPr>
            </a:lvl3pPr>
            <a:lvl4pPr>
              <a:defRPr sz="2000">
                <a:solidFill>
                  <a:schemeClr val="tx1"/>
                </a:solidFill>
                <a:latin typeface="Arial" panose="020B0604020202020204" pitchFamily="34" charset="0"/>
                <a:ea typeface="宋体" panose="02010600030101010101" pitchFamily="2" charset="-122"/>
              </a:defRPr>
            </a:lvl4pPr>
            <a:lvl5pPr>
              <a:defRPr sz="2000">
                <a:solidFill>
                  <a:schemeClr val="tx1"/>
                </a:solidFill>
                <a:latin typeface="Arial" panose="020B0604020202020204" pitchFamily="34" charset="0"/>
                <a:ea typeface="宋体" panose="02010600030101010101" pitchFamily="2" charset="-122"/>
              </a:defRPr>
            </a:lvl5pPr>
            <a:lvl6pPr marL="25146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6pPr>
            <a:lvl7pPr marL="29718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7pPr>
            <a:lvl8pPr marL="34290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8pPr>
            <a:lvl9pPr marL="38862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9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DA45DB8C-61A2-47FE-9839-748E0EBD13ED}" type="slidenum">
              <a:rPr kumimoji="0" lang="en-US" altLang="zh-CN" sz="2000" b="0" i="0" u="none" strike="noStrike" kern="1200" cap="none" spc="0" normalizeH="0" baseline="0" noProof="1" dirty="0" smtClean="0">
                <a:ln>
                  <a:noFill/>
                </a:ln>
                <a:solidFill>
                  <a:schemeClr val="tx1"/>
                </a:solidFill>
                <a:effectLst/>
                <a:uLnTx/>
                <a:uFillTx/>
                <a:latin typeface="Calibri" panose="020F0502020204030204" pitchFamily="34" charset="0"/>
                <a:ea typeface="宋体" panose="02010600030101010101" pitchFamily="2" charset="-122"/>
                <a:cs typeface="+mn-ea"/>
                <a:sym typeface="+mn-ea"/>
              </a:rPr>
            </a:fld>
            <a:endParaRPr kumimoji="0" lang="en-US" altLang="zh-CN" sz="2000" b="0" i="0" u="none" strike="noStrike" kern="1200" cap="none" spc="0" normalizeH="0" baseline="0" noProof="1" smtClean="0">
              <a:ln>
                <a:noFill/>
              </a:ln>
              <a:solidFill>
                <a:schemeClr val="tx1"/>
              </a:solidFill>
              <a:effectLst/>
              <a:uLnTx/>
              <a:uFillTx/>
              <a:latin typeface="Calibri" panose="020F0502020204030204" pitchFamily="34" charset="0"/>
              <a:ea typeface="宋体" panose="02010600030101010101" pitchFamily="2" charset="-122"/>
              <a:cs typeface="+mn-ea"/>
              <a:sym typeface="+mn-ea"/>
            </a:endParaRPr>
          </a:p>
        </p:txBody>
      </p:sp>
      <p:sp>
        <p:nvSpPr>
          <p:cNvPr id="47106" name="Rectangle 2"/>
          <p:cNvSpPr>
            <a:spLocks noGrp="1" noRot="1" noTextEdit="1"/>
          </p:cNvSpPr>
          <p:nvPr>
            <p:ph type="sldImg"/>
          </p:nvPr>
        </p:nvSpPr>
        <p:spPr/>
      </p:sp>
      <p:sp>
        <p:nvSpPr>
          <p:cNvPr id="47107" name="Rectangle 3"/>
          <p:cNvSpPr>
            <a:spLocks noGrp="1"/>
          </p:cNvSpPr>
          <p:nvPr>
            <p:ph type="body"/>
          </p:nvPr>
        </p:nvSpPr>
        <p:spPr>
          <a:xfrm>
            <a:off x="685800" y="4343400"/>
            <a:ext cx="5486400" cy="4114800"/>
          </a:xfrm>
          <a:prstGeom prst="rect">
            <a:avLst/>
          </a:prstGeom>
          <a:noFill/>
          <a:ln w="9525">
            <a:noFill/>
          </a:ln>
        </p:spPr>
        <p:txBody>
          <a:bodyPr anchor="t"/>
          <a:p>
            <a:pPr lvl="0"/>
            <a:endParaRPr lang="zh-CN" altLang="zh-CN"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7649" name="Rectangle 7"/>
          <p:cNvSpPr txBox="1">
            <a:spLocks noGrp="1" noChangeArrowheads="1"/>
          </p:cNvSpPr>
          <p:nvPr>
            <p:ph type="sldNum" sz="quarter"/>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b" anchorCtr="0" compatLnSpc="1"/>
          <a:lstStyle>
            <a:lvl1pPr>
              <a:defRPr sz="2000">
                <a:solidFill>
                  <a:schemeClr val="tx1"/>
                </a:solidFill>
                <a:latin typeface="Arial" panose="020B0604020202020204" pitchFamily="34" charset="0"/>
                <a:ea typeface="宋体" panose="02010600030101010101" pitchFamily="2" charset="-122"/>
              </a:defRPr>
            </a:lvl1pPr>
            <a:lvl2pPr>
              <a:defRPr sz="2000">
                <a:solidFill>
                  <a:schemeClr val="tx1"/>
                </a:solidFill>
                <a:latin typeface="Arial" panose="020B0604020202020204" pitchFamily="34" charset="0"/>
                <a:ea typeface="宋体" panose="02010600030101010101" pitchFamily="2" charset="-122"/>
              </a:defRPr>
            </a:lvl2pPr>
            <a:lvl3pPr>
              <a:defRPr sz="2000">
                <a:solidFill>
                  <a:schemeClr val="tx1"/>
                </a:solidFill>
                <a:latin typeface="Arial" panose="020B0604020202020204" pitchFamily="34" charset="0"/>
                <a:ea typeface="宋体" panose="02010600030101010101" pitchFamily="2" charset="-122"/>
              </a:defRPr>
            </a:lvl3pPr>
            <a:lvl4pPr>
              <a:defRPr sz="2000">
                <a:solidFill>
                  <a:schemeClr val="tx1"/>
                </a:solidFill>
                <a:latin typeface="Arial" panose="020B0604020202020204" pitchFamily="34" charset="0"/>
                <a:ea typeface="宋体" panose="02010600030101010101" pitchFamily="2" charset="-122"/>
              </a:defRPr>
            </a:lvl4pPr>
            <a:lvl5pPr>
              <a:defRPr sz="2000">
                <a:solidFill>
                  <a:schemeClr val="tx1"/>
                </a:solidFill>
                <a:latin typeface="Arial" panose="020B0604020202020204" pitchFamily="34" charset="0"/>
                <a:ea typeface="宋体" panose="02010600030101010101" pitchFamily="2" charset="-122"/>
              </a:defRPr>
            </a:lvl5pPr>
            <a:lvl6pPr marL="25146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6pPr>
            <a:lvl7pPr marL="29718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7pPr>
            <a:lvl8pPr marL="34290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8pPr>
            <a:lvl9pPr marL="38862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9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23968426-C90D-46BD-938E-6AEE0364BB47}" type="slidenum">
              <a:rPr kumimoji="0" lang="en-US" altLang="zh-CN" sz="2000" b="0" i="0" u="none" strike="noStrike" kern="1200" cap="none" spc="0" normalizeH="0" baseline="0" noProof="1" dirty="0" smtClean="0">
                <a:ln>
                  <a:noFill/>
                </a:ln>
                <a:solidFill>
                  <a:schemeClr val="tx1"/>
                </a:solidFill>
                <a:effectLst/>
                <a:uLnTx/>
                <a:uFillTx/>
                <a:latin typeface="Calibri" panose="020F0502020204030204" pitchFamily="34" charset="0"/>
                <a:ea typeface="宋体" panose="02010600030101010101" pitchFamily="2" charset="-122"/>
                <a:cs typeface="+mn-ea"/>
                <a:sym typeface="+mn-ea"/>
              </a:rPr>
            </a:fld>
            <a:endParaRPr kumimoji="0" lang="en-US" altLang="zh-CN" sz="2000" b="0" i="0" u="none" strike="noStrike" kern="1200" cap="none" spc="0" normalizeH="0" baseline="0" noProof="1" smtClean="0">
              <a:ln>
                <a:noFill/>
              </a:ln>
              <a:solidFill>
                <a:schemeClr val="tx1"/>
              </a:solidFill>
              <a:effectLst/>
              <a:uLnTx/>
              <a:uFillTx/>
              <a:latin typeface="Calibri" panose="020F0502020204030204" pitchFamily="34" charset="0"/>
              <a:ea typeface="宋体" panose="02010600030101010101" pitchFamily="2" charset="-122"/>
              <a:cs typeface="+mn-ea"/>
              <a:sym typeface="+mn-ea"/>
            </a:endParaRPr>
          </a:p>
        </p:txBody>
      </p:sp>
      <p:sp>
        <p:nvSpPr>
          <p:cNvPr id="49154" name="Rectangle 2"/>
          <p:cNvSpPr>
            <a:spLocks noGrp="1" noRot="1" noTextEdit="1"/>
          </p:cNvSpPr>
          <p:nvPr>
            <p:ph type="sldImg"/>
          </p:nvPr>
        </p:nvSpPr>
        <p:spPr/>
      </p:sp>
      <p:sp>
        <p:nvSpPr>
          <p:cNvPr id="49155" name="Rectangle 3"/>
          <p:cNvSpPr>
            <a:spLocks noGrp="1"/>
          </p:cNvSpPr>
          <p:nvPr>
            <p:ph type="body"/>
          </p:nvPr>
        </p:nvSpPr>
        <p:spPr>
          <a:xfrm>
            <a:off x="685800" y="4343400"/>
            <a:ext cx="5486400" cy="4114800"/>
          </a:xfrm>
          <a:prstGeom prst="rect">
            <a:avLst/>
          </a:prstGeom>
          <a:noFill/>
          <a:ln w="9525">
            <a:noFill/>
          </a:ln>
        </p:spPr>
        <p:txBody>
          <a:bodyPr anchor="t"/>
          <a:p>
            <a:pPr lvl="0"/>
            <a:endParaRPr lang="zh-CN" altLang="zh-CN"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31745" name="Rectangle 7"/>
          <p:cNvSpPr txBox="1">
            <a:spLocks noGrp="1" noChangeArrowheads="1"/>
          </p:cNvSpPr>
          <p:nvPr>
            <p:ph type="sldNum" sz="quarter"/>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numCol="1" anchor="b" anchorCtr="0" compatLnSpc="1"/>
          <a:lstStyle>
            <a:lvl1pPr>
              <a:defRPr sz="2000">
                <a:solidFill>
                  <a:schemeClr val="tx1"/>
                </a:solidFill>
                <a:latin typeface="Arial" panose="020B0604020202020204" pitchFamily="34" charset="0"/>
                <a:ea typeface="宋体" panose="02010600030101010101" pitchFamily="2" charset="-122"/>
              </a:defRPr>
            </a:lvl1pPr>
            <a:lvl2pPr>
              <a:defRPr sz="2000">
                <a:solidFill>
                  <a:schemeClr val="tx1"/>
                </a:solidFill>
                <a:latin typeface="Arial" panose="020B0604020202020204" pitchFamily="34" charset="0"/>
                <a:ea typeface="宋体" panose="02010600030101010101" pitchFamily="2" charset="-122"/>
              </a:defRPr>
            </a:lvl2pPr>
            <a:lvl3pPr>
              <a:defRPr sz="2000">
                <a:solidFill>
                  <a:schemeClr val="tx1"/>
                </a:solidFill>
                <a:latin typeface="Arial" panose="020B0604020202020204" pitchFamily="34" charset="0"/>
                <a:ea typeface="宋体" panose="02010600030101010101" pitchFamily="2" charset="-122"/>
              </a:defRPr>
            </a:lvl3pPr>
            <a:lvl4pPr>
              <a:defRPr sz="2000">
                <a:solidFill>
                  <a:schemeClr val="tx1"/>
                </a:solidFill>
                <a:latin typeface="Arial" panose="020B0604020202020204" pitchFamily="34" charset="0"/>
                <a:ea typeface="宋体" panose="02010600030101010101" pitchFamily="2" charset="-122"/>
              </a:defRPr>
            </a:lvl4pPr>
            <a:lvl5pPr>
              <a:defRPr sz="2000">
                <a:solidFill>
                  <a:schemeClr val="tx1"/>
                </a:solidFill>
                <a:latin typeface="Arial" panose="020B0604020202020204" pitchFamily="34" charset="0"/>
                <a:ea typeface="宋体" panose="02010600030101010101" pitchFamily="2" charset="-122"/>
              </a:defRPr>
            </a:lvl5pPr>
            <a:lvl6pPr marL="25146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6pPr>
            <a:lvl7pPr marL="29718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7pPr>
            <a:lvl8pPr marL="34290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8pPr>
            <a:lvl9pPr marL="38862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9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85F8A86F-91DC-424C-90CE-3A1AAEED52EB}" type="slidenum">
              <a:rPr kumimoji="0" lang="en-US" altLang="zh-CN" sz="2000" b="0" i="0" u="none" strike="noStrike" kern="1200" cap="none" spc="0" normalizeH="0" baseline="0" noProof="1" dirty="0" smtClean="0">
                <a:ln>
                  <a:noFill/>
                </a:ln>
                <a:solidFill>
                  <a:schemeClr val="tx1"/>
                </a:solidFill>
                <a:effectLst/>
                <a:uLnTx/>
                <a:uFillTx/>
                <a:latin typeface="Calibri" panose="020F0502020204030204" pitchFamily="34" charset="0"/>
                <a:ea typeface="宋体" panose="02010600030101010101" pitchFamily="2" charset="-122"/>
                <a:cs typeface="+mn-ea"/>
                <a:sym typeface="+mn-ea"/>
              </a:rPr>
            </a:fld>
            <a:endParaRPr kumimoji="0" lang="en-US" altLang="zh-CN" sz="2000" b="0" i="0" u="none" strike="noStrike" kern="1200" cap="none" spc="0" normalizeH="0" baseline="0" noProof="1" smtClean="0">
              <a:ln>
                <a:noFill/>
              </a:ln>
              <a:solidFill>
                <a:schemeClr val="tx1"/>
              </a:solidFill>
              <a:effectLst/>
              <a:uLnTx/>
              <a:uFillTx/>
              <a:latin typeface="Calibri" panose="020F0502020204030204" pitchFamily="34" charset="0"/>
              <a:ea typeface="宋体" panose="02010600030101010101" pitchFamily="2" charset="-122"/>
              <a:cs typeface="+mn-ea"/>
              <a:sym typeface="+mn-ea"/>
            </a:endParaRPr>
          </a:p>
        </p:txBody>
      </p:sp>
      <p:sp>
        <p:nvSpPr>
          <p:cNvPr id="53250" name="Rectangle 7"/>
          <p:cNvSpPr txBox="1">
            <a:spLocks noGrp="1"/>
          </p:cNvSpPr>
          <p:nvPr/>
        </p:nvSpPr>
        <p:spPr>
          <a:xfrm>
            <a:off x="3886200" y="8686800"/>
            <a:ext cx="2971800" cy="457200"/>
          </a:xfrm>
          <a:prstGeom prst="rect">
            <a:avLst/>
          </a:prstGeom>
          <a:noFill/>
          <a:ln w="9525">
            <a:noFill/>
          </a:ln>
        </p:spPr>
        <p:txBody>
          <a:bodyPr anchor="b"/>
          <a:p>
            <a:pPr lvl="0" algn="r"/>
            <a:fld id="{9A0DB2DC-4C9A-4742-B13C-FB6460FD3503}" type="slidenum">
              <a:rPr lang="en-US" altLang="zh-CN" sz="1200" dirty="0">
                <a:latin typeface="Arial" panose="020B0604020202020204" pitchFamily="34" charset="0"/>
              </a:rPr>
            </a:fld>
            <a:endParaRPr lang="en-US" altLang="zh-CN" sz="1200" dirty="0">
              <a:latin typeface="Arial" panose="020B0604020202020204" pitchFamily="34" charset="0"/>
            </a:endParaRPr>
          </a:p>
        </p:txBody>
      </p:sp>
      <p:sp>
        <p:nvSpPr>
          <p:cNvPr id="53251" name="Rectangle 2"/>
          <p:cNvSpPr>
            <a:spLocks noGrp="1" noRot="1" noTextEdit="1"/>
          </p:cNvSpPr>
          <p:nvPr>
            <p:ph type="sldImg"/>
          </p:nvPr>
        </p:nvSpPr>
        <p:spPr/>
      </p:sp>
      <p:sp>
        <p:nvSpPr>
          <p:cNvPr id="53252" name="Rectangle 3"/>
          <p:cNvSpPr/>
          <p:nvPr>
            <p:ph type="body"/>
          </p:nvPr>
        </p:nvSpPr>
        <p:spPr>
          <a:xfrm>
            <a:off x="914400" y="4343400"/>
            <a:ext cx="5029200" cy="4114800"/>
          </a:xfrm>
          <a:prstGeom prst="rect">
            <a:avLst/>
          </a:prstGeom>
          <a:solidFill>
            <a:srgbClr val="FFFFFF"/>
          </a:solidFill>
          <a:ln w="9525" cap="flat" cmpd="sng">
            <a:solidFill>
              <a:srgbClr val="000000"/>
            </a:solidFill>
            <a:prstDash val="solid"/>
            <a:round/>
            <a:headEnd type="none" w="med" len="med"/>
            <a:tailEnd type="none" w="med" len="med"/>
          </a:ln>
        </p:spPr>
        <p:txBody>
          <a:bodyPr anchor="t"/>
          <a:p>
            <a:pPr lvl="0"/>
            <a:r>
              <a:rPr lang="en-US" altLang="zh-CN" dirty="0"/>
              <a:t>Callable</a:t>
            </a:r>
            <a:r>
              <a:rPr lang="zh-CN" altLang="en-US" dirty="0"/>
              <a:t>接口不是</a:t>
            </a:r>
            <a:r>
              <a:rPr lang="en-US" altLang="zh-CN" dirty="0"/>
              <a:t>Runnable</a:t>
            </a:r>
            <a:r>
              <a:rPr lang="zh-CN" altLang="en-US" dirty="0"/>
              <a:t>的子接口</a:t>
            </a:r>
            <a:r>
              <a:rPr lang="en-US" altLang="zh-CN" dirty="0"/>
              <a:t>,</a:t>
            </a:r>
            <a:r>
              <a:rPr lang="zh-CN" altLang="en-US" dirty="0"/>
              <a:t>是不可以作为</a:t>
            </a:r>
            <a:r>
              <a:rPr lang="en-US" altLang="zh-CN" dirty="0"/>
              <a:t>Thread</a:t>
            </a:r>
            <a:r>
              <a:rPr lang="zh-CN" altLang="en-US" dirty="0"/>
              <a:t>的</a:t>
            </a:r>
            <a:r>
              <a:rPr lang="en-US" altLang="zh-CN" dirty="0"/>
              <a:t>target</a:t>
            </a:r>
            <a:r>
              <a:rPr lang="zh-CN" altLang="en-US" dirty="0"/>
              <a:t>被传到</a:t>
            </a:r>
            <a:r>
              <a:rPr lang="en-US" altLang="zh-CN" dirty="0"/>
              <a:t>Thread</a:t>
            </a:r>
            <a:r>
              <a:rPr lang="zh-CN" altLang="en-US" dirty="0"/>
              <a:t>里面的。</a:t>
            </a:r>
            <a:endParaRPr lang="zh-CN" altLang="en-US" dirty="0"/>
          </a:p>
          <a:p>
            <a:pPr lvl="0"/>
            <a:r>
              <a:rPr lang="en-US" altLang="zh-CN" dirty="0"/>
              <a:t>Future</a:t>
            </a:r>
            <a:r>
              <a:rPr lang="zh-CN" altLang="en-US" dirty="0"/>
              <a:t>接口可以代表</a:t>
            </a:r>
            <a:r>
              <a:rPr lang="en-US" altLang="zh-CN" dirty="0"/>
              <a:t>Callable</a:t>
            </a:r>
            <a:r>
              <a:rPr lang="zh-CN" altLang="en-US" dirty="0"/>
              <a:t>接口里面</a:t>
            </a:r>
            <a:r>
              <a:rPr lang="en-US" altLang="zh-CN" dirty="0"/>
              <a:t>Call</a:t>
            </a:r>
            <a:r>
              <a:rPr lang="zh-CN" altLang="en-US" dirty="0"/>
              <a:t>方法的返回值，</a:t>
            </a:r>
            <a:r>
              <a:rPr lang="en-US" altLang="zh-CN" dirty="0"/>
              <a:t>Future</a:t>
            </a:r>
            <a:r>
              <a:rPr lang="zh-CN" altLang="en-US" dirty="0"/>
              <a:t>接口有个实现类</a:t>
            </a:r>
            <a:r>
              <a:rPr lang="en-US" altLang="zh-CN" dirty="0"/>
              <a:t>FutureTask</a:t>
            </a:r>
            <a:r>
              <a:rPr lang="zh-CN" altLang="en-US" dirty="0"/>
              <a:t>，它同时还实现了</a:t>
            </a:r>
            <a:r>
              <a:rPr lang="en-US" altLang="zh-CN" dirty="0"/>
              <a:t>Runnable</a:t>
            </a:r>
            <a:r>
              <a:rPr lang="zh-CN" altLang="en-US" dirty="0"/>
              <a:t>接口</a:t>
            </a:r>
            <a:r>
              <a:rPr lang="en-US" altLang="zh-CN" dirty="0"/>
              <a:t>,</a:t>
            </a:r>
            <a:r>
              <a:rPr lang="zh-CN" altLang="en-US" dirty="0"/>
              <a:t>利用它我们就可以构造线程了。计算完成后可以使用</a:t>
            </a:r>
            <a:r>
              <a:rPr lang="en-US" altLang="zh-CN" dirty="0"/>
              <a:t>Future</a:t>
            </a:r>
            <a:r>
              <a:rPr lang="zh-CN" altLang="en-US" dirty="0"/>
              <a:t>的 </a:t>
            </a:r>
            <a:r>
              <a:rPr lang="en-US" altLang="zh-CN" dirty="0"/>
              <a:t>get </a:t>
            </a:r>
            <a:r>
              <a:rPr lang="zh-CN" altLang="en-US" dirty="0"/>
              <a:t>方法来获取返回值。</a:t>
            </a:r>
            <a:endParaRPr lang="zh-CN" altLang="zh-CN"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1122363"/>
            <a:ext cx="6858000" cy="2387600"/>
          </a:xfrm>
        </p:spPr>
        <p:txBody>
          <a:bodyPr anchor="b"/>
          <a:lstStyle>
            <a:lvl1pPr algn="ctr">
              <a:defRPr sz="5060">
                <a:latin typeface="微软雅黑" panose="020B0503020204020204" pitchFamily="34" charset="-122"/>
                <a:ea typeface="微软雅黑" panose="020B0503020204020204" pitchFamily="34" charset="-122"/>
              </a:defRPr>
            </a:lvl1pPr>
          </a:lstStyle>
          <a:p>
            <a:pPr fontAlgn="base"/>
            <a:r>
              <a:rPr lang="zh-CN" altLang="en-US" sz="5060" strike="noStrike" noProof="1" smtClean="0"/>
              <a:t>单击此处编辑母版标题样式</a:t>
            </a:r>
            <a:endParaRPr lang="zh-CN" altLang="en-US" strike="noStrike" noProof="1"/>
          </a:p>
        </p:txBody>
      </p:sp>
      <p:sp>
        <p:nvSpPr>
          <p:cNvPr id="3" name="副标题 2"/>
          <p:cNvSpPr>
            <a:spLocks noGrp="1"/>
          </p:cNvSpPr>
          <p:nvPr>
            <p:ph type="subTitle" idx="1"/>
          </p:nvPr>
        </p:nvSpPr>
        <p:spPr>
          <a:xfrm>
            <a:off x="1143000" y="3602038"/>
            <a:ext cx="6858000" cy="1655762"/>
          </a:xfrm>
        </p:spPr>
        <p:txBody>
          <a:bodyPr/>
          <a:lstStyle>
            <a:lvl1pPr marL="0" indent="0" algn="ctr">
              <a:buNone/>
              <a:defRPr sz="2025"/>
            </a:lvl1pPr>
            <a:lvl2pPr marL="386080" indent="0" algn="ctr">
              <a:buNone/>
              <a:defRPr sz="1685"/>
            </a:lvl2pPr>
            <a:lvl3pPr marL="771525" indent="0" algn="ctr">
              <a:buNone/>
              <a:defRPr sz="1520"/>
            </a:lvl3pPr>
            <a:lvl4pPr marL="1157605" indent="0" algn="ctr">
              <a:buNone/>
              <a:defRPr sz="1350"/>
            </a:lvl4pPr>
            <a:lvl5pPr marL="1543050" indent="0" algn="ctr">
              <a:buNone/>
              <a:defRPr sz="1350"/>
            </a:lvl5pPr>
            <a:lvl6pPr marL="1928495" indent="0" algn="ctr">
              <a:buNone/>
              <a:defRPr sz="1350"/>
            </a:lvl6pPr>
            <a:lvl7pPr marL="2314575" indent="0" algn="ctr">
              <a:buNone/>
              <a:defRPr sz="1350"/>
            </a:lvl7pPr>
            <a:lvl8pPr marL="2700020" indent="0" algn="ctr">
              <a:buNone/>
              <a:defRPr sz="1350"/>
            </a:lvl8pPr>
            <a:lvl9pPr marL="3086100" indent="0" algn="ctr">
              <a:buNone/>
              <a:defRPr sz="1350"/>
            </a:lvl9pPr>
          </a:lstStyle>
          <a:p>
            <a:pPr fontAlgn="base"/>
            <a:r>
              <a:rPr lang="zh-CN" altLang="en-US" sz="2025" strike="noStrike" noProof="1" smtClean="0"/>
              <a:t>单击此处编辑母版副标题样式</a:t>
            </a:r>
            <a:endParaRPr lang="zh-CN" altLang="en-US" strike="noStrike" noProof="1"/>
          </a:p>
        </p:txBody>
      </p:sp>
      <p:sp>
        <p:nvSpPr>
          <p:cNvPr id="12" name="日期占位符 3"/>
          <p:cNvSpPr>
            <a:spLocks noGrp="1"/>
          </p:cNvSpPr>
          <p:nvPr>
            <p:ph type="dt" sz="half" idx="2"/>
          </p:nvPr>
        </p:nvSpPr>
        <p:spPr>
          <a:xfrm>
            <a:off x="457200" y="6356350"/>
            <a:ext cx="2133600" cy="365125"/>
          </a:xfrm>
          <a:prstGeom prst="rect">
            <a:avLst/>
          </a:prstGeom>
          <a:noFill/>
          <a:ln w="9525">
            <a:noFill/>
            <a:miter/>
          </a:ln>
        </p:spPr>
        <p:txBody>
          <a:bodyPr vert="horz" wrap="square" lIns="102870" tIns="51435" rIns="102870" bIns="51435" numCol="1" anchor="ctr" anchorCtr="0" compatLnSpc="1"/>
          <a:lstStyle>
            <a:lvl1pPr>
              <a:defRPr/>
            </a:lvl1pPr>
          </a:lstStyle>
          <a:p>
            <a:pPr marL="0" marR="0" lvl="0" indent="0" algn="l" defTabSz="10287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rgbClr val="898989"/>
              </a:solidFill>
              <a:effectLst/>
              <a:uLnTx/>
              <a:uFillTx/>
              <a:latin typeface="Calibri" panose="020F0502020204030204" pitchFamily="34" charset="0"/>
              <a:ea typeface="宋体" panose="02010600030101010101" pitchFamily="2" charset="-122"/>
              <a:cs typeface="+mn-cs"/>
              <a:sym typeface="Calibri" panose="020F0502020204030204" pitchFamily="34" charset="0"/>
            </a:endParaRPr>
          </a:p>
        </p:txBody>
      </p:sp>
      <p:sp>
        <p:nvSpPr>
          <p:cNvPr id="13" name="页脚占位符 4"/>
          <p:cNvSpPr>
            <a:spLocks noGrp="1"/>
          </p:cNvSpPr>
          <p:nvPr>
            <p:ph type="ftr" sz="quarter" idx="3"/>
          </p:nvPr>
        </p:nvSpPr>
        <p:spPr>
          <a:xfrm>
            <a:off x="3124200" y="6356350"/>
            <a:ext cx="2895600" cy="365125"/>
          </a:xfrm>
          <a:prstGeom prst="rect">
            <a:avLst/>
          </a:prstGeom>
          <a:noFill/>
          <a:ln w="9525">
            <a:noFill/>
            <a:miter/>
          </a:ln>
        </p:spPr>
        <p:txBody>
          <a:bodyPr vert="horz" wrap="square" lIns="102870" tIns="51435" rIns="102870" bIns="51435" numCol="1" anchor="ctr" anchorCtr="0" compatLnSpc="1"/>
          <a:lstStyle>
            <a:lvl1pPr>
              <a:defRPr/>
            </a:lvl1pPr>
          </a:lstStyle>
          <a:p>
            <a:pPr marL="0" marR="0" lvl="0" indent="0" algn="ctr" defTabSz="10287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400" b="0" i="0" u="none" strike="noStrike" kern="1200" cap="none" spc="0" normalizeH="0" baseline="0" noProof="1">
              <a:ln>
                <a:noFill/>
              </a:ln>
              <a:solidFill>
                <a:srgbClr val="898989"/>
              </a:solidFill>
              <a:effectLst/>
              <a:uLnTx/>
              <a:uFillTx/>
              <a:latin typeface="Calibri" panose="020F0502020204030204" pitchFamily="34" charset="0"/>
              <a:ea typeface="宋体" panose="02010600030101010101" pitchFamily="2" charset="-122"/>
              <a:cs typeface="+mn-cs"/>
              <a:sym typeface="Calibri" panose="020F0502020204030204" pitchFamily="34" charset="0"/>
            </a:endParaRPr>
          </a:p>
        </p:txBody>
      </p:sp>
      <p:sp>
        <p:nvSpPr>
          <p:cNvPr id="14" name="灯片编号占位符 5"/>
          <p:cNvSpPr>
            <a:spLocks noGrp="1"/>
          </p:cNvSpPr>
          <p:nvPr>
            <p:ph type="sldNum" sz="quarter" idx="4"/>
          </p:nvPr>
        </p:nvSpPr>
        <p:spPr>
          <a:xfrm>
            <a:off x="6553200" y="6356350"/>
            <a:ext cx="2133600" cy="365125"/>
          </a:xfrm>
          <a:prstGeom prst="rect">
            <a:avLst/>
          </a:prstGeom>
          <a:noFill/>
          <a:ln w="9525">
            <a:noFill/>
            <a:miter/>
          </a:ln>
        </p:spPr>
        <p:txBody>
          <a:bodyPr vert="horz" wrap="square" lIns="102870" tIns="51435" rIns="102870" bIns="51435" numCol="1" anchor="ctr" anchorCtr="0" compatLnSpc="1"/>
          <a:lstStyle>
            <a:lvl1pPr>
              <a:defRPr/>
            </a:lvl1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9B478789-BCCB-4039-AC17-0C3CB10A159A}" type="slidenum">
              <a:rPr kumimoji="0" lang="zh-CN" altLang="en-US" sz="1400" b="0" i="0" u="none" strike="noStrike" kern="1200" cap="none" spc="0" normalizeH="0" baseline="0" noProof="1" dirty="0">
                <a:ln>
                  <a:noFill/>
                </a:ln>
                <a:solidFill>
                  <a:srgbClr val="898989"/>
                </a:solidFill>
                <a:effectLst/>
                <a:uLnTx/>
                <a:uFillTx/>
                <a:latin typeface="Calibri" panose="020F0502020204030204" pitchFamily="34" charset="0"/>
                <a:ea typeface="宋体" panose="02010600030101010101" pitchFamily="2" charset="-122"/>
                <a:cs typeface="+mn-ea"/>
                <a:sym typeface="Calibri" panose="020F0502020204030204" pitchFamily="34" charset="0"/>
              </a:rPr>
            </a:fld>
            <a:endParaRPr kumimoji="0" lang="zh-CN" altLang="en-US" sz="1400" b="0" i="0" u="none" strike="noStrike" kern="1200" cap="none" spc="0" normalizeH="0" baseline="0" noProof="1">
              <a:ln>
                <a:noFill/>
              </a:ln>
              <a:solidFill>
                <a:srgbClr val="898989"/>
              </a:solidFill>
              <a:effectLst/>
              <a:uLnTx/>
              <a:uFillTx/>
              <a:latin typeface="Calibri" panose="020F0502020204030204" pitchFamily="34" charset="0"/>
              <a:ea typeface="宋体" panose="02010600030101010101" pitchFamily="2" charset="-122"/>
              <a:cs typeface="+mn-ea"/>
              <a:sym typeface="Calibri" panose="020F0502020204030204" pitchFamily="34" charset="0"/>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12" name="日期占位符 3"/>
          <p:cNvSpPr>
            <a:spLocks noGrp="1"/>
          </p:cNvSpPr>
          <p:nvPr>
            <p:ph type="dt" sz="half" idx="2"/>
          </p:nvPr>
        </p:nvSpPr>
        <p:spPr>
          <a:xfrm>
            <a:off x="457200" y="6356350"/>
            <a:ext cx="2133600" cy="365125"/>
          </a:xfrm>
          <a:prstGeom prst="rect">
            <a:avLst/>
          </a:prstGeom>
          <a:noFill/>
          <a:ln w="9525">
            <a:noFill/>
            <a:miter/>
          </a:ln>
        </p:spPr>
        <p:txBody>
          <a:bodyPr vert="horz" wrap="square" lIns="102870" tIns="51435" rIns="102870" bIns="51435" numCol="1" anchor="ctr" anchorCtr="0" compatLnSpc="1"/>
          <a:lstStyle>
            <a:lvl1pPr>
              <a:defRPr/>
            </a:lvl1pPr>
          </a:lstStyle>
          <a:p>
            <a:pPr marL="0" marR="0" lvl="0" indent="0" algn="l" defTabSz="10287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rgbClr val="898989"/>
              </a:solidFill>
              <a:effectLst/>
              <a:uLnTx/>
              <a:uFillTx/>
              <a:latin typeface="Calibri" panose="020F0502020204030204" pitchFamily="34" charset="0"/>
              <a:ea typeface="宋体" panose="02010600030101010101" pitchFamily="2" charset="-122"/>
              <a:cs typeface="+mn-cs"/>
              <a:sym typeface="Calibri" panose="020F0502020204030204" pitchFamily="34" charset="0"/>
            </a:endParaRPr>
          </a:p>
        </p:txBody>
      </p:sp>
      <p:sp>
        <p:nvSpPr>
          <p:cNvPr id="13" name="页脚占位符 4"/>
          <p:cNvSpPr>
            <a:spLocks noGrp="1"/>
          </p:cNvSpPr>
          <p:nvPr>
            <p:ph type="ftr" sz="quarter" idx="3"/>
          </p:nvPr>
        </p:nvSpPr>
        <p:spPr>
          <a:xfrm>
            <a:off x="3124200" y="6356350"/>
            <a:ext cx="2895600" cy="365125"/>
          </a:xfrm>
          <a:prstGeom prst="rect">
            <a:avLst/>
          </a:prstGeom>
          <a:noFill/>
          <a:ln w="9525">
            <a:noFill/>
            <a:miter/>
          </a:ln>
        </p:spPr>
        <p:txBody>
          <a:bodyPr vert="horz" wrap="square" lIns="102870" tIns="51435" rIns="102870" bIns="51435" numCol="1" anchor="ctr" anchorCtr="0" compatLnSpc="1"/>
          <a:lstStyle>
            <a:lvl1pPr>
              <a:defRPr/>
            </a:lvl1pPr>
          </a:lstStyle>
          <a:p>
            <a:pPr marL="0" marR="0" lvl="0" indent="0" algn="ctr" defTabSz="10287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400" b="0" i="0" u="none" strike="noStrike" kern="1200" cap="none" spc="0" normalizeH="0" baseline="0" noProof="1">
              <a:ln>
                <a:noFill/>
              </a:ln>
              <a:solidFill>
                <a:srgbClr val="898989"/>
              </a:solidFill>
              <a:effectLst/>
              <a:uLnTx/>
              <a:uFillTx/>
              <a:latin typeface="Calibri" panose="020F0502020204030204" pitchFamily="34" charset="0"/>
              <a:ea typeface="宋体" panose="02010600030101010101" pitchFamily="2" charset="-122"/>
              <a:cs typeface="+mn-cs"/>
              <a:sym typeface="Calibri" panose="020F0502020204030204" pitchFamily="34" charset="0"/>
            </a:endParaRPr>
          </a:p>
        </p:txBody>
      </p:sp>
      <p:sp>
        <p:nvSpPr>
          <p:cNvPr id="14" name="灯片编号占位符 5"/>
          <p:cNvSpPr>
            <a:spLocks noGrp="1"/>
          </p:cNvSpPr>
          <p:nvPr>
            <p:ph type="sldNum" sz="quarter" idx="4"/>
          </p:nvPr>
        </p:nvSpPr>
        <p:spPr>
          <a:xfrm>
            <a:off x="6553200" y="6356350"/>
            <a:ext cx="2133600" cy="365125"/>
          </a:xfrm>
          <a:prstGeom prst="rect">
            <a:avLst/>
          </a:prstGeom>
          <a:noFill/>
          <a:ln w="9525">
            <a:noFill/>
            <a:miter/>
          </a:ln>
        </p:spPr>
        <p:txBody>
          <a:bodyPr vert="horz" wrap="square" lIns="102870" tIns="51435" rIns="102870" bIns="51435" numCol="1" anchor="ctr" anchorCtr="0" compatLnSpc="1"/>
          <a:lstStyle>
            <a:lvl1pPr>
              <a:defRPr/>
            </a:lvl1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A6A66E51-83F5-4466-B3D7-C030DB708591}" type="slidenum">
              <a:rPr kumimoji="0" lang="zh-CN" altLang="en-US" sz="1400" b="0" i="0" u="none" strike="noStrike" kern="1200" cap="none" spc="0" normalizeH="0" baseline="0" noProof="1" dirty="0">
                <a:ln>
                  <a:noFill/>
                </a:ln>
                <a:solidFill>
                  <a:srgbClr val="898989"/>
                </a:solidFill>
                <a:effectLst/>
                <a:uLnTx/>
                <a:uFillTx/>
                <a:latin typeface="Calibri" panose="020F0502020204030204" pitchFamily="34" charset="0"/>
                <a:ea typeface="宋体" panose="02010600030101010101" pitchFamily="2" charset="-122"/>
                <a:cs typeface="+mn-ea"/>
                <a:sym typeface="Calibri" panose="020F0502020204030204" pitchFamily="34" charset="0"/>
              </a:rPr>
            </a:fld>
            <a:endParaRPr kumimoji="0" lang="zh-CN" altLang="en-US" sz="1400" b="0" i="0" u="none" strike="noStrike" kern="1200" cap="none" spc="0" normalizeH="0" baseline="0" noProof="1">
              <a:ln>
                <a:noFill/>
              </a:ln>
              <a:solidFill>
                <a:srgbClr val="898989"/>
              </a:solidFill>
              <a:effectLst/>
              <a:uLnTx/>
              <a:uFillTx/>
              <a:latin typeface="Calibri" panose="020F0502020204030204" pitchFamily="34" charset="0"/>
              <a:ea typeface="宋体" panose="02010600030101010101" pitchFamily="2" charset="-122"/>
              <a:cs typeface="+mn-ea"/>
              <a:sym typeface="Calibri" panose="020F0502020204030204" pitchFamily="34" charset="0"/>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版">
    <p:bg>
      <p:bgPr>
        <a:solidFill>
          <a:schemeClr val="bg1"/>
        </a:solidFill>
        <a:effectLst/>
      </p:bgPr>
    </p:bg>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91905" y="429381"/>
            <a:ext cx="2057535" cy="5424714"/>
          </a:xfrm>
        </p:spPr>
        <p:txBody>
          <a:bodyPr vert="eaVert"/>
          <a:lstStyle>
            <a:lvl1pPr>
              <a:defRPr>
                <a:latin typeface="微软雅黑" panose="020B0503020204020204" pitchFamily="34" charset="-122"/>
                <a:ea typeface="微软雅黑" panose="020B0503020204020204" pitchFamily="34" charset="-122"/>
              </a:defRPr>
            </a:lvl1pPr>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a:xfrm>
            <a:off x="419302" y="429381"/>
            <a:ext cx="6053326" cy="5424714"/>
          </a:xfrm>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12" name="日期占位符 3"/>
          <p:cNvSpPr>
            <a:spLocks noGrp="1"/>
          </p:cNvSpPr>
          <p:nvPr>
            <p:ph type="dt" sz="half" idx="2"/>
          </p:nvPr>
        </p:nvSpPr>
        <p:spPr>
          <a:xfrm>
            <a:off x="457200" y="6356350"/>
            <a:ext cx="2133600" cy="365125"/>
          </a:xfrm>
          <a:prstGeom prst="rect">
            <a:avLst/>
          </a:prstGeom>
          <a:noFill/>
          <a:ln w="9525">
            <a:noFill/>
            <a:miter/>
          </a:ln>
        </p:spPr>
        <p:txBody>
          <a:bodyPr vert="horz" wrap="square" lIns="102870" tIns="51435" rIns="102870" bIns="51435" numCol="1" anchor="ctr" anchorCtr="0" compatLnSpc="1"/>
          <a:lstStyle>
            <a:lvl1pPr>
              <a:defRPr/>
            </a:lvl1pPr>
          </a:lstStyle>
          <a:p>
            <a:pPr marL="0" marR="0" lvl="0" indent="0" algn="l" defTabSz="10287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rgbClr val="898989"/>
              </a:solidFill>
              <a:effectLst/>
              <a:uLnTx/>
              <a:uFillTx/>
              <a:latin typeface="Calibri" panose="020F0502020204030204" pitchFamily="34" charset="0"/>
              <a:ea typeface="宋体" panose="02010600030101010101" pitchFamily="2" charset="-122"/>
              <a:cs typeface="+mn-cs"/>
              <a:sym typeface="Calibri" panose="020F0502020204030204" pitchFamily="34" charset="0"/>
            </a:endParaRPr>
          </a:p>
        </p:txBody>
      </p:sp>
      <p:sp>
        <p:nvSpPr>
          <p:cNvPr id="13" name="页脚占位符 4"/>
          <p:cNvSpPr>
            <a:spLocks noGrp="1"/>
          </p:cNvSpPr>
          <p:nvPr>
            <p:ph type="ftr" sz="quarter" idx="3"/>
          </p:nvPr>
        </p:nvSpPr>
        <p:spPr>
          <a:xfrm>
            <a:off x="3124200" y="6356350"/>
            <a:ext cx="2895600" cy="365125"/>
          </a:xfrm>
          <a:prstGeom prst="rect">
            <a:avLst/>
          </a:prstGeom>
          <a:noFill/>
          <a:ln w="9525">
            <a:noFill/>
            <a:miter/>
          </a:ln>
        </p:spPr>
        <p:txBody>
          <a:bodyPr vert="horz" wrap="square" lIns="102870" tIns="51435" rIns="102870" bIns="51435" numCol="1" anchor="ctr" anchorCtr="0" compatLnSpc="1"/>
          <a:lstStyle>
            <a:lvl1pPr>
              <a:defRPr/>
            </a:lvl1pPr>
          </a:lstStyle>
          <a:p>
            <a:pPr marL="0" marR="0" lvl="0" indent="0" algn="ctr" defTabSz="10287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400" b="0" i="0" u="none" strike="noStrike" kern="1200" cap="none" spc="0" normalizeH="0" baseline="0" noProof="1">
              <a:ln>
                <a:noFill/>
              </a:ln>
              <a:solidFill>
                <a:srgbClr val="898989"/>
              </a:solidFill>
              <a:effectLst/>
              <a:uLnTx/>
              <a:uFillTx/>
              <a:latin typeface="Calibri" panose="020F0502020204030204" pitchFamily="34" charset="0"/>
              <a:ea typeface="宋体" panose="02010600030101010101" pitchFamily="2" charset="-122"/>
              <a:cs typeface="+mn-cs"/>
              <a:sym typeface="Calibri" panose="020F0502020204030204" pitchFamily="34" charset="0"/>
            </a:endParaRPr>
          </a:p>
        </p:txBody>
      </p:sp>
      <p:sp>
        <p:nvSpPr>
          <p:cNvPr id="14" name="灯片编号占位符 5"/>
          <p:cNvSpPr>
            <a:spLocks noGrp="1"/>
          </p:cNvSpPr>
          <p:nvPr>
            <p:ph type="sldNum" sz="quarter" idx="4"/>
          </p:nvPr>
        </p:nvSpPr>
        <p:spPr>
          <a:xfrm>
            <a:off x="6553200" y="6356350"/>
            <a:ext cx="2133600" cy="365125"/>
          </a:xfrm>
          <a:prstGeom prst="rect">
            <a:avLst/>
          </a:prstGeom>
          <a:noFill/>
          <a:ln w="9525">
            <a:noFill/>
            <a:miter/>
          </a:ln>
        </p:spPr>
        <p:txBody>
          <a:bodyPr vert="horz" wrap="square" lIns="102870" tIns="51435" rIns="102870" bIns="51435" numCol="1" anchor="ctr" anchorCtr="0" compatLnSpc="1"/>
          <a:lstStyle>
            <a:lvl1pPr>
              <a:defRPr/>
            </a:lvl1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B733544F-0CCF-4910-AF98-D82BDE444A79}" type="slidenum">
              <a:rPr kumimoji="0" lang="zh-CN" altLang="en-US" sz="1400" b="0" i="0" u="none" strike="noStrike" kern="1200" cap="none" spc="0" normalizeH="0" baseline="0" noProof="1" dirty="0">
                <a:ln>
                  <a:noFill/>
                </a:ln>
                <a:solidFill>
                  <a:srgbClr val="898989"/>
                </a:solidFill>
                <a:effectLst/>
                <a:uLnTx/>
                <a:uFillTx/>
                <a:latin typeface="Calibri" panose="020F0502020204030204" pitchFamily="34" charset="0"/>
                <a:ea typeface="宋体" panose="02010600030101010101" pitchFamily="2" charset="-122"/>
                <a:cs typeface="+mn-ea"/>
                <a:sym typeface="Calibri" panose="020F0502020204030204" pitchFamily="34" charset="0"/>
              </a:rPr>
            </a:fld>
            <a:endParaRPr kumimoji="0" lang="zh-CN" altLang="en-US" sz="1400" b="0" i="0" u="none" strike="noStrike" kern="1200" cap="none" spc="0" normalizeH="0" baseline="0" noProof="1">
              <a:ln>
                <a:noFill/>
              </a:ln>
              <a:solidFill>
                <a:srgbClr val="898989"/>
              </a:solidFill>
              <a:effectLst/>
              <a:uLnTx/>
              <a:uFillTx/>
              <a:latin typeface="Calibri" panose="020F0502020204030204" pitchFamily="34" charset="0"/>
              <a:ea typeface="宋体" panose="02010600030101010101" pitchFamily="2" charset="-122"/>
              <a:cs typeface="+mn-ea"/>
              <a:sym typeface="Calibri" panose="020F0502020204030204" pitchFamily="34" charset="0"/>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atin typeface="微软雅黑" panose="020B0503020204020204" pitchFamily="34" charset="-122"/>
                <a:ea typeface="微软雅黑" panose="020B0503020204020204" pitchFamily="34" charset="-122"/>
              </a:defRPr>
            </a:lvl1p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p:txBody>
          <a:bodyPr/>
          <a:lstStyle>
            <a:lvl1pPr>
              <a:defRPr sz="3050"/>
            </a:lvl1pPr>
            <a:lvl2pPr>
              <a:defRPr sz="2665"/>
            </a:lvl2pPr>
            <a:lvl3pPr>
              <a:defRPr sz="2285"/>
            </a:lvl3pPr>
            <a:lvl4pPr>
              <a:defRPr sz="1905"/>
            </a:lvl4pPr>
            <a:lvl5pPr>
              <a:defRPr sz="1715"/>
            </a:lvl5pPr>
          </a:lstStyle>
          <a:p>
            <a:pPr lvl="0" fontAlgn="base"/>
            <a:r>
              <a:rPr lang="zh-CN" altLang="en-US" sz="3050" strike="noStrike" noProof="1" smtClean="0"/>
              <a:t>单击此处编辑母版文本样式</a:t>
            </a:r>
            <a:endParaRPr lang="zh-CN" altLang="en-US" strike="noStrike" noProof="1" smtClean="0"/>
          </a:p>
          <a:p>
            <a:pPr lvl="1" fontAlgn="base"/>
            <a:r>
              <a:rPr lang="zh-CN" altLang="en-US" sz="2665" strike="noStrike" noProof="1" smtClean="0"/>
              <a:t>第二级</a:t>
            </a:r>
            <a:endParaRPr lang="zh-CN" altLang="en-US" strike="noStrike" noProof="1" smtClean="0"/>
          </a:p>
          <a:p>
            <a:pPr lvl="2" fontAlgn="base"/>
            <a:r>
              <a:rPr lang="zh-CN" altLang="en-US" sz="2285" strike="noStrike" noProof="1" smtClean="0"/>
              <a:t>第三级</a:t>
            </a:r>
            <a:endParaRPr lang="zh-CN" altLang="en-US" strike="noStrike" noProof="1" smtClean="0"/>
          </a:p>
          <a:p>
            <a:pPr lvl="3" fontAlgn="base"/>
            <a:r>
              <a:rPr lang="zh-CN" altLang="en-US" sz="1905" strike="noStrike" noProof="1" smtClean="0"/>
              <a:t>第四级</a:t>
            </a:r>
            <a:endParaRPr lang="zh-CN" altLang="en-US" strike="noStrike" noProof="1" smtClean="0"/>
          </a:p>
          <a:p>
            <a:pPr lvl="4" fontAlgn="base"/>
            <a:r>
              <a:rPr lang="zh-CN" altLang="en-US" sz="1715" strike="noStrike" noProof="1" smtClean="0"/>
              <a:t>第五级</a:t>
            </a:r>
            <a:endParaRPr lang="zh-CN" altLang="en-US" strike="noStrike" noProof="1"/>
          </a:p>
        </p:txBody>
      </p:sp>
      <p:sp>
        <p:nvSpPr>
          <p:cNvPr id="12" name="日期占位符 3"/>
          <p:cNvSpPr>
            <a:spLocks noGrp="1"/>
          </p:cNvSpPr>
          <p:nvPr>
            <p:ph type="dt" sz="half" idx="2"/>
          </p:nvPr>
        </p:nvSpPr>
        <p:spPr>
          <a:xfrm>
            <a:off x="457200" y="6356350"/>
            <a:ext cx="2133600" cy="365125"/>
          </a:xfrm>
          <a:prstGeom prst="rect">
            <a:avLst/>
          </a:prstGeom>
          <a:noFill/>
          <a:ln w="9525">
            <a:noFill/>
            <a:miter/>
          </a:ln>
        </p:spPr>
        <p:txBody>
          <a:bodyPr vert="horz" wrap="square" lIns="102870" tIns="51435" rIns="102870" bIns="51435" numCol="1" anchor="ctr" anchorCtr="0" compatLnSpc="1"/>
          <a:lstStyle>
            <a:lvl1pPr>
              <a:defRPr/>
            </a:lvl1pPr>
          </a:lstStyle>
          <a:p>
            <a:pPr marL="0" marR="0" lvl="0" indent="0" algn="l" defTabSz="10287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rgbClr val="898989"/>
              </a:solidFill>
              <a:effectLst/>
              <a:uLnTx/>
              <a:uFillTx/>
              <a:latin typeface="Calibri" panose="020F0502020204030204" pitchFamily="34" charset="0"/>
              <a:ea typeface="宋体" panose="02010600030101010101" pitchFamily="2" charset="-122"/>
              <a:cs typeface="+mn-cs"/>
              <a:sym typeface="Calibri" panose="020F0502020204030204" pitchFamily="34" charset="0"/>
            </a:endParaRPr>
          </a:p>
        </p:txBody>
      </p:sp>
      <p:sp>
        <p:nvSpPr>
          <p:cNvPr id="13" name="页脚占位符 4"/>
          <p:cNvSpPr>
            <a:spLocks noGrp="1"/>
          </p:cNvSpPr>
          <p:nvPr>
            <p:ph type="ftr" sz="quarter" idx="3"/>
          </p:nvPr>
        </p:nvSpPr>
        <p:spPr>
          <a:xfrm>
            <a:off x="3124200" y="6356350"/>
            <a:ext cx="2895600" cy="365125"/>
          </a:xfrm>
          <a:prstGeom prst="rect">
            <a:avLst/>
          </a:prstGeom>
          <a:noFill/>
          <a:ln w="9525">
            <a:noFill/>
            <a:miter/>
          </a:ln>
        </p:spPr>
        <p:txBody>
          <a:bodyPr vert="horz" wrap="square" lIns="102870" tIns="51435" rIns="102870" bIns="51435" numCol="1" anchor="ctr" anchorCtr="0" compatLnSpc="1"/>
          <a:lstStyle>
            <a:lvl1pPr>
              <a:defRPr/>
            </a:lvl1pPr>
          </a:lstStyle>
          <a:p>
            <a:pPr marL="0" marR="0" lvl="0" indent="0" algn="ctr" defTabSz="10287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400" b="0" i="0" u="none" strike="noStrike" kern="1200" cap="none" spc="0" normalizeH="0" baseline="0" noProof="1">
              <a:ln>
                <a:noFill/>
              </a:ln>
              <a:solidFill>
                <a:srgbClr val="898989"/>
              </a:solidFill>
              <a:effectLst/>
              <a:uLnTx/>
              <a:uFillTx/>
              <a:latin typeface="Calibri" panose="020F0502020204030204" pitchFamily="34" charset="0"/>
              <a:ea typeface="宋体" panose="02010600030101010101" pitchFamily="2" charset="-122"/>
              <a:cs typeface="+mn-cs"/>
              <a:sym typeface="Calibri" panose="020F0502020204030204" pitchFamily="34" charset="0"/>
            </a:endParaRPr>
          </a:p>
        </p:txBody>
      </p:sp>
      <p:sp>
        <p:nvSpPr>
          <p:cNvPr id="14" name="灯片编号占位符 5"/>
          <p:cNvSpPr>
            <a:spLocks noGrp="1"/>
          </p:cNvSpPr>
          <p:nvPr>
            <p:ph type="sldNum" sz="quarter" idx="4"/>
          </p:nvPr>
        </p:nvSpPr>
        <p:spPr>
          <a:xfrm>
            <a:off x="6553200" y="6356350"/>
            <a:ext cx="2133600" cy="365125"/>
          </a:xfrm>
          <a:prstGeom prst="rect">
            <a:avLst/>
          </a:prstGeom>
          <a:noFill/>
          <a:ln w="9525">
            <a:noFill/>
            <a:miter/>
          </a:ln>
        </p:spPr>
        <p:txBody>
          <a:bodyPr vert="horz" wrap="square" lIns="102870" tIns="51435" rIns="102870" bIns="51435" numCol="1" anchor="ctr" anchorCtr="0" compatLnSpc="1"/>
          <a:lstStyle>
            <a:lvl1pPr>
              <a:defRPr/>
            </a:lvl1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DD364287-BDD5-4172-B39C-9FD7466183CD}" type="slidenum">
              <a:rPr kumimoji="0" lang="zh-CN" altLang="en-US" sz="1400" b="0" i="0" u="none" strike="noStrike" kern="1200" cap="none" spc="0" normalizeH="0" baseline="0" noProof="1" dirty="0">
                <a:ln>
                  <a:noFill/>
                </a:ln>
                <a:solidFill>
                  <a:srgbClr val="898989"/>
                </a:solidFill>
                <a:effectLst/>
                <a:uLnTx/>
                <a:uFillTx/>
                <a:latin typeface="Calibri" panose="020F0502020204030204" pitchFamily="34" charset="0"/>
                <a:ea typeface="宋体" panose="02010600030101010101" pitchFamily="2" charset="-122"/>
                <a:cs typeface="+mn-ea"/>
                <a:sym typeface="Calibri" panose="020F0502020204030204" pitchFamily="34" charset="0"/>
              </a:rPr>
            </a:fld>
            <a:endParaRPr kumimoji="0" lang="zh-CN" altLang="en-US" sz="1400" b="0" i="0" u="none" strike="noStrike" kern="1200" cap="none" spc="0" normalizeH="0" baseline="0" noProof="1">
              <a:ln>
                <a:noFill/>
              </a:ln>
              <a:solidFill>
                <a:srgbClr val="898989"/>
              </a:solidFill>
              <a:effectLst/>
              <a:uLnTx/>
              <a:uFillTx/>
              <a:latin typeface="Calibri" panose="020F0502020204030204" pitchFamily="34" charset="0"/>
              <a:ea typeface="宋体" panose="02010600030101010101" pitchFamily="2" charset="-122"/>
              <a:cs typeface="+mn-ea"/>
              <a:sym typeface="Calibri" panose="020F0502020204030204" pitchFamily="34" charset="0"/>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23887" y="1709738"/>
            <a:ext cx="7886700" cy="2852737"/>
          </a:xfrm>
        </p:spPr>
        <p:txBody>
          <a:bodyPr anchor="b"/>
          <a:lstStyle>
            <a:lvl1pPr>
              <a:defRPr sz="5060">
                <a:latin typeface="微软雅黑" panose="020B0503020204020204" pitchFamily="34" charset="-122"/>
                <a:ea typeface="微软雅黑" panose="020B0503020204020204" pitchFamily="34" charset="-122"/>
              </a:defRPr>
            </a:lvl1pPr>
          </a:lstStyle>
          <a:p>
            <a:pPr fontAlgn="base"/>
            <a:r>
              <a:rPr lang="zh-CN" altLang="en-US" sz="5060"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623887" y="4589463"/>
            <a:ext cx="7886700" cy="1500187"/>
          </a:xfrm>
        </p:spPr>
        <p:txBody>
          <a:bodyPr/>
          <a:lstStyle>
            <a:lvl1pPr marL="0" indent="0">
              <a:buNone/>
              <a:defRPr sz="2025">
                <a:solidFill>
                  <a:schemeClr val="tx1">
                    <a:tint val="75000"/>
                  </a:schemeClr>
                </a:solidFill>
              </a:defRPr>
            </a:lvl1pPr>
            <a:lvl2pPr marL="386080" indent="0">
              <a:buNone/>
              <a:defRPr sz="1685">
                <a:solidFill>
                  <a:schemeClr val="tx1">
                    <a:tint val="75000"/>
                  </a:schemeClr>
                </a:solidFill>
              </a:defRPr>
            </a:lvl2pPr>
            <a:lvl3pPr marL="771525" indent="0">
              <a:buNone/>
              <a:defRPr sz="1520">
                <a:solidFill>
                  <a:schemeClr val="tx1">
                    <a:tint val="75000"/>
                  </a:schemeClr>
                </a:solidFill>
              </a:defRPr>
            </a:lvl3pPr>
            <a:lvl4pPr marL="1157605" indent="0">
              <a:buNone/>
              <a:defRPr sz="1350">
                <a:solidFill>
                  <a:schemeClr val="tx1">
                    <a:tint val="75000"/>
                  </a:schemeClr>
                </a:solidFill>
              </a:defRPr>
            </a:lvl4pPr>
            <a:lvl5pPr marL="1543050" indent="0">
              <a:buNone/>
              <a:defRPr sz="1350">
                <a:solidFill>
                  <a:schemeClr val="tx1">
                    <a:tint val="75000"/>
                  </a:schemeClr>
                </a:solidFill>
              </a:defRPr>
            </a:lvl5pPr>
            <a:lvl6pPr marL="1928495" indent="0">
              <a:buNone/>
              <a:defRPr sz="1350">
                <a:solidFill>
                  <a:schemeClr val="tx1">
                    <a:tint val="75000"/>
                  </a:schemeClr>
                </a:solidFill>
              </a:defRPr>
            </a:lvl6pPr>
            <a:lvl7pPr marL="2314575" indent="0">
              <a:buNone/>
              <a:defRPr sz="1350">
                <a:solidFill>
                  <a:schemeClr val="tx1">
                    <a:tint val="75000"/>
                  </a:schemeClr>
                </a:solidFill>
              </a:defRPr>
            </a:lvl7pPr>
            <a:lvl8pPr marL="2700020" indent="0">
              <a:buNone/>
              <a:defRPr sz="1350">
                <a:solidFill>
                  <a:schemeClr val="tx1">
                    <a:tint val="75000"/>
                  </a:schemeClr>
                </a:solidFill>
              </a:defRPr>
            </a:lvl8pPr>
            <a:lvl9pPr marL="3086100" indent="0">
              <a:buNone/>
              <a:defRPr sz="1350">
                <a:solidFill>
                  <a:schemeClr val="tx1">
                    <a:tint val="75000"/>
                  </a:schemeClr>
                </a:solidFill>
              </a:defRPr>
            </a:lvl9pPr>
          </a:lstStyle>
          <a:p>
            <a:pPr lvl="0" fontAlgn="base"/>
            <a:r>
              <a:rPr lang="zh-CN" altLang="en-US" sz="2025" strike="noStrike" noProof="1" smtClean="0"/>
              <a:t>单击此处编辑母版文本样式</a:t>
            </a:r>
            <a:endParaRPr lang="zh-CN" altLang="en-US" strike="noStrike" noProof="1" smtClean="0"/>
          </a:p>
        </p:txBody>
      </p:sp>
      <p:sp>
        <p:nvSpPr>
          <p:cNvPr id="12" name="日期占位符 3"/>
          <p:cNvSpPr>
            <a:spLocks noGrp="1"/>
          </p:cNvSpPr>
          <p:nvPr>
            <p:ph type="dt" sz="half" idx="2"/>
          </p:nvPr>
        </p:nvSpPr>
        <p:spPr>
          <a:xfrm>
            <a:off x="457200" y="6356350"/>
            <a:ext cx="2133600" cy="365125"/>
          </a:xfrm>
          <a:prstGeom prst="rect">
            <a:avLst/>
          </a:prstGeom>
          <a:noFill/>
          <a:ln w="9525">
            <a:noFill/>
            <a:miter/>
          </a:ln>
        </p:spPr>
        <p:txBody>
          <a:bodyPr vert="horz" wrap="square" lIns="102870" tIns="51435" rIns="102870" bIns="51435" numCol="1" anchor="ctr" anchorCtr="0" compatLnSpc="1"/>
          <a:lstStyle>
            <a:lvl1pPr>
              <a:defRPr/>
            </a:lvl1pPr>
          </a:lstStyle>
          <a:p>
            <a:pPr marL="0" marR="0" lvl="0" indent="0" algn="l" defTabSz="10287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rgbClr val="898989"/>
              </a:solidFill>
              <a:effectLst/>
              <a:uLnTx/>
              <a:uFillTx/>
              <a:latin typeface="Calibri" panose="020F0502020204030204" pitchFamily="34" charset="0"/>
              <a:ea typeface="宋体" panose="02010600030101010101" pitchFamily="2" charset="-122"/>
              <a:cs typeface="+mn-cs"/>
              <a:sym typeface="Calibri" panose="020F0502020204030204" pitchFamily="34" charset="0"/>
            </a:endParaRPr>
          </a:p>
        </p:txBody>
      </p:sp>
      <p:sp>
        <p:nvSpPr>
          <p:cNvPr id="13" name="页脚占位符 4"/>
          <p:cNvSpPr>
            <a:spLocks noGrp="1"/>
          </p:cNvSpPr>
          <p:nvPr>
            <p:ph type="ftr" sz="quarter" idx="3"/>
          </p:nvPr>
        </p:nvSpPr>
        <p:spPr>
          <a:xfrm>
            <a:off x="3124200" y="6356350"/>
            <a:ext cx="2895600" cy="365125"/>
          </a:xfrm>
          <a:prstGeom prst="rect">
            <a:avLst/>
          </a:prstGeom>
          <a:noFill/>
          <a:ln w="9525">
            <a:noFill/>
            <a:miter/>
          </a:ln>
        </p:spPr>
        <p:txBody>
          <a:bodyPr vert="horz" wrap="square" lIns="102870" tIns="51435" rIns="102870" bIns="51435" numCol="1" anchor="ctr" anchorCtr="0" compatLnSpc="1"/>
          <a:lstStyle>
            <a:lvl1pPr>
              <a:defRPr/>
            </a:lvl1pPr>
          </a:lstStyle>
          <a:p>
            <a:pPr marL="0" marR="0" lvl="0" indent="0" algn="ctr" defTabSz="10287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400" b="0" i="0" u="none" strike="noStrike" kern="1200" cap="none" spc="0" normalizeH="0" baseline="0" noProof="1">
              <a:ln>
                <a:noFill/>
              </a:ln>
              <a:solidFill>
                <a:srgbClr val="898989"/>
              </a:solidFill>
              <a:effectLst/>
              <a:uLnTx/>
              <a:uFillTx/>
              <a:latin typeface="Calibri" panose="020F0502020204030204" pitchFamily="34" charset="0"/>
              <a:ea typeface="宋体" panose="02010600030101010101" pitchFamily="2" charset="-122"/>
              <a:cs typeface="+mn-cs"/>
              <a:sym typeface="Calibri" panose="020F0502020204030204" pitchFamily="34" charset="0"/>
            </a:endParaRPr>
          </a:p>
        </p:txBody>
      </p:sp>
      <p:sp>
        <p:nvSpPr>
          <p:cNvPr id="14" name="灯片编号占位符 5"/>
          <p:cNvSpPr>
            <a:spLocks noGrp="1"/>
          </p:cNvSpPr>
          <p:nvPr>
            <p:ph type="sldNum" sz="quarter" idx="4"/>
          </p:nvPr>
        </p:nvSpPr>
        <p:spPr>
          <a:xfrm>
            <a:off x="6553200" y="6356350"/>
            <a:ext cx="2133600" cy="365125"/>
          </a:xfrm>
          <a:prstGeom prst="rect">
            <a:avLst/>
          </a:prstGeom>
          <a:noFill/>
          <a:ln w="9525">
            <a:noFill/>
            <a:miter/>
          </a:ln>
        </p:spPr>
        <p:txBody>
          <a:bodyPr vert="horz" wrap="square" lIns="102870" tIns="51435" rIns="102870" bIns="51435" numCol="1" anchor="ctr" anchorCtr="0" compatLnSpc="1"/>
          <a:lstStyle>
            <a:lvl1pPr>
              <a:defRPr/>
            </a:lvl1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963A1B04-DED5-4731-8AA5-14D04972886C}" type="slidenum">
              <a:rPr kumimoji="0" lang="zh-CN" altLang="en-US" sz="1400" b="0" i="0" u="none" strike="noStrike" kern="1200" cap="none" spc="0" normalizeH="0" baseline="0" noProof="1" dirty="0">
                <a:ln>
                  <a:noFill/>
                </a:ln>
                <a:solidFill>
                  <a:srgbClr val="898989"/>
                </a:solidFill>
                <a:effectLst/>
                <a:uLnTx/>
                <a:uFillTx/>
                <a:latin typeface="Calibri" panose="020F0502020204030204" pitchFamily="34" charset="0"/>
                <a:ea typeface="宋体" panose="02010600030101010101" pitchFamily="2" charset="-122"/>
                <a:cs typeface="+mn-ea"/>
                <a:sym typeface="Calibri" panose="020F0502020204030204" pitchFamily="34" charset="0"/>
              </a:rPr>
            </a:fld>
            <a:endParaRPr kumimoji="0" lang="zh-CN" altLang="en-US" sz="1400" b="0" i="0" u="none" strike="noStrike" kern="1200" cap="none" spc="0" normalizeH="0" baseline="0" noProof="1">
              <a:ln>
                <a:noFill/>
              </a:ln>
              <a:solidFill>
                <a:srgbClr val="898989"/>
              </a:solidFill>
              <a:effectLst/>
              <a:uLnTx/>
              <a:uFillTx/>
              <a:latin typeface="Calibri" panose="020F0502020204030204" pitchFamily="34" charset="0"/>
              <a:ea typeface="宋体" panose="02010600030101010101" pitchFamily="2" charset="-122"/>
              <a:cs typeface="+mn-ea"/>
              <a:sym typeface="Calibri" panose="020F0502020204030204" pitchFamily="34" charset="0"/>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atin typeface="微软雅黑" panose="020B0503020204020204" pitchFamily="34" charset="-122"/>
                <a:ea typeface="微软雅黑" panose="020B0503020204020204" pitchFamily="34" charset="-122"/>
              </a:defRPr>
            </a:lvl1p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sz="half" idx="1"/>
          </p:nvPr>
        </p:nvSpPr>
        <p:spPr>
          <a:xfrm>
            <a:off x="419302" y="1328965"/>
            <a:ext cx="4032768" cy="4525130"/>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内容占位符 3"/>
          <p:cNvSpPr>
            <a:spLocks noGrp="1"/>
          </p:cNvSpPr>
          <p:nvPr>
            <p:ph sz="half" idx="2"/>
          </p:nvPr>
        </p:nvSpPr>
        <p:spPr>
          <a:xfrm>
            <a:off x="4616672" y="1328965"/>
            <a:ext cx="4032768" cy="4525130"/>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12" name="日期占位符 3"/>
          <p:cNvSpPr>
            <a:spLocks noGrp="1"/>
          </p:cNvSpPr>
          <p:nvPr>
            <p:ph type="dt" sz="half" idx="12"/>
          </p:nvPr>
        </p:nvSpPr>
        <p:spPr>
          <a:xfrm>
            <a:off x="457200" y="6356350"/>
            <a:ext cx="2133600" cy="365125"/>
          </a:xfrm>
          <a:prstGeom prst="rect">
            <a:avLst/>
          </a:prstGeom>
          <a:noFill/>
          <a:ln w="9525">
            <a:noFill/>
            <a:miter/>
          </a:ln>
        </p:spPr>
        <p:txBody>
          <a:bodyPr vert="horz" wrap="square" lIns="102870" tIns="51435" rIns="102870" bIns="51435" numCol="1" anchor="ctr" anchorCtr="0" compatLnSpc="1"/>
          <a:lstStyle>
            <a:lvl1pPr>
              <a:defRPr/>
            </a:lvl1pPr>
          </a:lstStyle>
          <a:p>
            <a:pPr marL="0" marR="0" lvl="0" indent="0" algn="l" defTabSz="10287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rgbClr val="898989"/>
              </a:solidFill>
              <a:effectLst/>
              <a:uLnTx/>
              <a:uFillTx/>
              <a:latin typeface="Calibri" panose="020F0502020204030204" pitchFamily="34" charset="0"/>
              <a:ea typeface="宋体" panose="02010600030101010101" pitchFamily="2" charset="-122"/>
              <a:cs typeface="+mn-cs"/>
              <a:sym typeface="Calibri" panose="020F0502020204030204" pitchFamily="34" charset="0"/>
            </a:endParaRPr>
          </a:p>
        </p:txBody>
      </p:sp>
      <p:sp>
        <p:nvSpPr>
          <p:cNvPr id="13" name="页脚占位符 4"/>
          <p:cNvSpPr>
            <a:spLocks noGrp="1"/>
          </p:cNvSpPr>
          <p:nvPr>
            <p:ph type="ftr" sz="quarter" idx="3"/>
          </p:nvPr>
        </p:nvSpPr>
        <p:spPr>
          <a:xfrm>
            <a:off x="3124200" y="6356350"/>
            <a:ext cx="2895600" cy="365125"/>
          </a:xfrm>
          <a:prstGeom prst="rect">
            <a:avLst/>
          </a:prstGeom>
          <a:noFill/>
          <a:ln w="9525">
            <a:noFill/>
            <a:miter/>
          </a:ln>
        </p:spPr>
        <p:txBody>
          <a:bodyPr vert="horz" wrap="square" lIns="102870" tIns="51435" rIns="102870" bIns="51435" numCol="1" anchor="ctr" anchorCtr="0" compatLnSpc="1"/>
          <a:lstStyle>
            <a:lvl1pPr>
              <a:defRPr/>
            </a:lvl1pPr>
          </a:lstStyle>
          <a:p>
            <a:pPr marL="0" marR="0" lvl="0" indent="0" algn="ctr" defTabSz="10287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400" b="0" i="0" u="none" strike="noStrike" kern="1200" cap="none" spc="0" normalizeH="0" baseline="0" noProof="1">
              <a:ln>
                <a:noFill/>
              </a:ln>
              <a:solidFill>
                <a:srgbClr val="898989"/>
              </a:solidFill>
              <a:effectLst/>
              <a:uLnTx/>
              <a:uFillTx/>
              <a:latin typeface="Calibri" panose="020F0502020204030204" pitchFamily="34" charset="0"/>
              <a:ea typeface="宋体" panose="02010600030101010101" pitchFamily="2" charset="-122"/>
              <a:cs typeface="+mn-cs"/>
              <a:sym typeface="Calibri" panose="020F0502020204030204" pitchFamily="34" charset="0"/>
            </a:endParaRPr>
          </a:p>
        </p:txBody>
      </p:sp>
      <p:sp>
        <p:nvSpPr>
          <p:cNvPr id="14" name="灯片编号占位符 5"/>
          <p:cNvSpPr>
            <a:spLocks noGrp="1"/>
          </p:cNvSpPr>
          <p:nvPr>
            <p:ph type="sldNum" sz="quarter" idx="4"/>
          </p:nvPr>
        </p:nvSpPr>
        <p:spPr>
          <a:xfrm>
            <a:off x="6553200" y="6356350"/>
            <a:ext cx="2133600" cy="365125"/>
          </a:xfrm>
          <a:prstGeom prst="rect">
            <a:avLst/>
          </a:prstGeom>
          <a:noFill/>
          <a:ln w="9525">
            <a:noFill/>
            <a:miter/>
          </a:ln>
        </p:spPr>
        <p:txBody>
          <a:bodyPr vert="horz" wrap="square" lIns="102870" tIns="51435" rIns="102870" bIns="51435" numCol="1" anchor="ctr" anchorCtr="0" compatLnSpc="1"/>
          <a:lstStyle>
            <a:lvl1pPr>
              <a:defRPr/>
            </a:lvl1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54EE3892-366A-4832-8390-38EB9F4C3637}" type="slidenum">
              <a:rPr kumimoji="0" lang="zh-CN" altLang="en-US" sz="1400" b="0" i="0" u="none" strike="noStrike" kern="1200" cap="none" spc="0" normalizeH="0" baseline="0" noProof="1" dirty="0">
                <a:ln>
                  <a:noFill/>
                </a:ln>
                <a:solidFill>
                  <a:srgbClr val="898989"/>
                </a:solidFill>
                <a:effectLst/>
                <a:uLnTx/>
                <a:uFillTx/>
                <a:latin typeface="Calibri" panose="020F0502020204030204" pitchFamily="34" charset="0"/>
                <a:ea typeface="宋体" panose="02010600030101010101" pitchFamily="2" charset="-122"/>
                <a:cs typeface="+mn-ea"/>
                <a:sym typeface="Calibri" panose="020F0502020204030204" pitchFamily="34" charset="0"/>
              </a:rPr>
            </a:fld>
            <a:endParaRPr kumimoji="0" lang="zh-CN" altLang="en-US" sz="1400" b="0" i="0" u="none" strike="noStrike" kern="1200" cap="none" spc="0" normalizeH="0" baseline="0" noProof="1">
              <a:ln>
                <a:noFill/>
              </a:ln>
              <a:solidFill>
                <a:srgbClr val="898989"/>
              </a:solidFill>
              <a:effectLst/>
              <a:uLnTx/>
              <a:uFillTx/>
              <a:latin typeface="Calibri" panose="020F0502020204030204" pitchFamily="34" charset="0"/>
              <a:ea typeface="宋体" panose="02010600030101010101" pitchFamily="2" charset="-122"/>
              <a:cs typeface="+mn-ea"/>
              <a:sym typeface="Calibri" panose="020F0502020204030204" pitchFamily="34" charset="0"/>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29841" y="365125"/>
            <a:ext cx="7886700" cy="1325563"/>
          </a:xfrm>
        </p:spPr>
        <p:txBody>
          <a:body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890081" y="1778438"/>
            <a:ext cx="3655181" cy="823912"/>
          </a:xfrm>
        </p:spPr>
        <p:txBody>
          <a:bodyPr anchor="ctr"/>
          <a:lstStyle>
            <a:lvl1pPr marL="0" indent="0">
              <a:buNone/>
              <a:defRPr sz="2360"/>
            </a:lvl1pPr>
            <a:lvl2pPr marL="386080" indent="0">
              <a:buNone/>
              <a:defRPr sz="2025"/>
            </a:lvl2pPr>
            <a:lvl3pPr marL="771525" indent="0">
              <a:buNone/>
              <a:defRPr sz="1685"/>
            </a:lvl3pPr>
            <a:lvl4pPr marL="1157605" indent="0">
              <a:buNone/>
              <a:defRPr sz="1520"/>
            </a:lvl4pPr>
            <a:lvl5pPr marL="1543050" indent="0">
              <a:buNone/>
              <a:defRPr sz="1520"/>
            </a:lvl5pPr>
            <a:lvl6pPr marL="1928495" indent="0">
              <a:buNone/>
              <a:defRPr sz="1520"/>
            </a:lvl6pPr>
            <a:lvl7pPr marL="2314575" indent="0">
              <a:buNone/>
              <a:defRPr sz="1520"/>
            </a:lvl7pPr>
            <a:lvl8pPr marL="2700020" indent="0">
              <a:buNone/>
              <a:defRPr sz="1520"/>
            </a:lvl8pPr>
            <a:lvl9pPr marL="3086100" indent="0">
              <a:buNone/>
              <a:defRPr sz="1520"/>
            </a:lvl9pPr>
          </a:lstStyle>
          <a:p>
            <a:pPr lvl="0" fontAlgn="base"/>
            <a:r>
              <a:rPr lang="zh-CN" altLang="en-US" sz="2360" strike="noStrike" noProof="1" smtClean="0"/>
              <a:t>单击此处编辑母版文本样式</a:t>
            </a:r>
            <a:endParaRPr lang="zh-CN" altLang="en-US" strike="noStrike" noProof="1" smtClean="0"/>
          </a:p>
        </p:txBody>
      </p:sp>
      <p:sp>
        <p:nvSpPr>
          <p:cNvPr id="4" name="内容占位符 3"/>
          <p:cNvSpPr>
            <a:spLocks noGrp="1"/>
          </p:cNvSpPr>
          <p:nvPr>
            <p:ph sz="half" idx="2"/>
          </p:nvPr>
        </p:nvSpPr>
        <p:spPr>
          <a:xfrm>
            <a:off x="890081" y="2665379"/>
            <a:ext cx="3655181" cy="3524284"/>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5" name="文本占位符 4"/>
          <p:cNvSpPr>
            <a:spLocks noGrp="1"/>
          </p:cNvSpPr>
          <p:nvPr>
            <p:ph type="body" sz="quarter" idx="3"/>
          </p:nvPr>
        </p:nvSpPr>
        <p:spPr>
          <a:xfrm>
            <a:off x="4692703" y="1778438"/>
            <a:ext cx="3673182" cy="823912"/>
          </a:xfrm>
        </p:spPr>
        <p:txBody>
          <a:bodyPr anchor="ctr"/>
          <a:lstStyle>
            <a:lvl1pPr marL="0" indent="0">
              <a:buNone/>
              <a:defRPr sz="2360"/>
            </a:lvl1pPr>
            <a:lvl2pPr marL="386080" indent="0">
              <a:buNone/>
              <a:defRPr sz="2025"/>
            </a:lvl2pPr>
            <a:lvl3pPr marL="771525" indent="0">
              <a:buNone/>
              <a:defRPr sz="1685"/>
            </a:lvl3pPr>
            <a:lvl4pPr marL="1157605" indent="0">
              <a:buNone/>
              <a:defRPr sz="1520"/>
            </a:lvl4pPr>
            <a:lvl5pPr marL="1543050" indent="0">
              <a:buNone/>
              <a:defRPr sz="1520"/>
            </a:lvl5pPr>
            <a:lvl6pPr marL="1928495" indent="0">
              <a:buNone/>
              <a:defRPr sz="1520"/>
            </a:lvl6pPr>
            <a:lvl7pPr marL="2314575" indent="0">
              <a:buNone/>
              <a:defRPr sz="1520"/>
            </a:lvl7pPr>
            <a:lvl8pPr marL="2700020" indent="0">
              <a:buNone/>
              <a:defRPr sz="1520"/>
            </a:lvl8pPr>
            <a:lvl9pPr marL="3086100" indent="0">
              <a:buNone/>
              <a:defRPr sz="1520"/>
            </a:lvl9pPr>
          </a:lstStyle>
          <a:p>
            <a:pPr lvl="0" fontAlgn="base"/>
            <a:r>
              <a:rPr lang="zh-CN" altLang="en-US" sz="2360" strike="noStrike" noProof="1" smtClean="0"/>
              <a:t>单击此处编辑母版文本样式</a:t>
            </a:r>
            <a:endParaRPr lang="zh-CN" altLang="en-US" strike="noStrike" noProof="1" smtClean="0"/>
          </a:p>
        </p:txBody>
      </p:sp>
      <p:sp>
        <p:nvSpPr>
          <p:cNvPr id="6" name="内容占位符 5"/>
          <p:cNvSpPr>
            <a:spLocks noGrp="1"/>
          </p:cNvSpPr>
          <p:nvPr>
            <p:ph sz="quarter" idx="4"/>
          </p:nvPr>
        </p:nvSpPr>
        <p:spPr>
          <a:xfrm>
            <a:off x="4692703" y="2665379"/>
            <a:ext cx="3673182" cy="3524284"/>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12" name="日期占位符 3"/>
          <p:cNvSpPr>
            <a:spLocks noGrp="1"/>
          </p:cNvSpPr>
          <p:nvPr>
            <p:ph type="dt" sz="half" idx="12"/>
          </p:nvPr>
        </p:nvSpPr>
        <p:spPr>
          <a:xfrm>
            <a:off x="457200" y="6356350"/>
            <a:ext cx="2133600" cy="365125"/>
          </a:xfrm>
          <a:prstGeom prst="rect">
            <a:avLst/>
          </a:prstGeom>
          <a:noFill/>
          <a:ln w="9525">
            <a:noFill/>
            <a:miter/>
          </a:ln>
        </p:spPr>
        <p:txBody>
          <a:bodyPr vert="horz" wrap="square" lIns="102870" tIns="51435" rIns="102870" bIns="51435" numCol="1" anchor="ctr" anchorCtr="0" compatLnSpc="1"/>
          <a:lstStyle>
            <a:lvl1pPr>
              <a:defRPr/>
            </a:lvl1pPr>
          </a:lstStyle>
          <a:p>
            <a:pPr marL="0" marR="0" lvl="0" indent="0" algn="l" defTabSz="10287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rgbClr val="898989"/>
              </a:solidFill>
              <a:effectLst/>
              <a:uLnTx/>
              <a:uFillTx/>
              <a:latin typeface="Calibri" panose="020F0502020204030204" pitchFamily="34" charset="0"/>
              <a:ea typeface="宋体" panose="02010600030101010101" pitchFamily="2" charset="-122"/>
              <a:cs typeface="+mn-cs"/>
              <a:sym typeface="Calibri" panose="020F0502020204030204" pitchFamily="34" charset="0"/>
            </a:endParaRPr>
          </a:p>
        </p:txBody>
      </p:sp>
      <p:sp>
        <p:nvSpPr>
          <p:cNvPr id="13" name="页脚占位符 4"/>
          <p:cNvSpPr>
            <a:spLocks noGrp="1"/>
          </p:cNvSpPr>
          <p:nvPr>
            <p:ph type="ftr" sz="quarter" idx="13"/>
          </p:nvPr>
        </p:nvSpPr>
        <p:spPr>
          <a:xfrm>
            <a:off x="3124200" y="6356350"/>
            <a:ext cx="2895600" cy="365125"/>
          </a:xfrm>
          <a:prstGeom prst="rect">
            <a:avLst/>
          </a:prstGeom>
          <a:noFill/>
          <a:ln w="9525">
            <a:noFill/>
            <a:miter/>
          </a:ln>
        </p:spPr>
        <p:txBody>
          <a:bodyPr vert="horz" wrap="square" lIns="102870" tIns="51435" rIns="102870" bIns="51435" numCol="1" anchor="ctr" anchorCtr="0" compatLnSpc="1"/>
          <a:lstStyle>
            <a:lvl1pPr>
              <a:defRPr/>
            </a:lvl1pPr>
          </a:lstStyle>
          <a:p>
            <a:pPr marL="0" marR="0" lvl="0" indent="0" algn="ctr" defTabSz="10287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400" b="0" i="0" u="none" strike="noStrike" kern="1200" cap="none" spc="0" normalizeH="0" baseline="0" noProof="1">
              <a:ln>
                <a:noFill/>
              </a:ln>
              <a:solidFill>
                <a:srgbClr val="898989"/>
              </a:solidFill>
              <a:effectLst/>
              <a:uLnTx/>
              <a:uFillTx/>
              <a:latin typeface="Calibri" panose="020F0502020204030204" pitchFamily="34" charset="0"/>
              <a:ea typeface="宋体" panose="02010600030101010101" pitchFamily="2" charset="-122"/>
              <a:cs typeface="+mn-cs"/>
              <a:sym typeface="Calibri" panose="020F0502020204030204" pitchFamily="34" charset="0"/>
            </a:endParaRPr>
          </a:p>
        </p:txBody>
      </p:sp>
      <p:sp>
        <p:nvSpPr>
          <p:cNvPr id="14" name="灯片编号占位符 5"/>
          <p:cNvSpPr>
            <a:spLocks noGrp="1"/>
          </p:cNvSpPr>
          <p:nvPr>
            <p:ph type="sldNum" sz="quarter" idx="14"/>
          </p:nvPr>
        </p:nvSpPr>
        <p:spPr>
          <a:xfrm>
            <a:off x="6553200" y="6356350"/>
            <a:ext cx="2133600" cy="365125"/>
          </a:xfrm>
          <a:prstGeom prst="rect">
            <a:avLst/>
          </a:prstGeom>
          <a:noFill/>
          <a:ln w="9525">
            <a:noFill/>
            <a:miter/>
          </a:ln>
        </p:spPr>
        <p:txBody>
          <a:bodyPr vert="horz" wrap="square" lIns="102870" tIns="51435" rIns="102870" bIns="51435" numCol="1" anchor="ctr" anchorCtr="0" compatLnSpc="1"/>
          <a:lstStyle>
            <a:lvl1pPr>
              <a:defRPr/>
            </a:lvl1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CAE63F4E-4F43-4161-8D92-8EEBF3CC35E7}" type="slidenum">
              <a:rPr kumimoji="0" lang="zh-CN" altLang="en-US" sz="1400" b="0" i="0" u="none" strike="noStrike" kern="1200" cap="none" spc="0" normalizeH="0" baseline="0" noProof="1" dirty="0">
                <a:ln>
                  <a:noFill/>
                </a:ln>
                <a:solidFill>
                  <a:srgbClr val="898989"/>
                </a:solidFill>
                <a:effectLst/>
                <a:uLnTx/>
                <a:uFillTx/>
                <a:latin typeface="Calibri" panose="020F0502020204030204" pitchFamily="34" charset="0"/>
                <a:ea typeface="宋体" panose="02010600030101010101" pitchFamily="2" charset="-122"/>
                <a:cs typeface="+mn-ea"/>
                <a:sym typeface="Calibri" panose="020F0502020204030204" pitchFamily="34" charset="0"/>
              </a:rPr>
            </a:fld>
            <a:endParaRPr kumimoji="0" lang="zh-CN" altLang="en-US" sz="1400" b="0" i="0" u="none" strike="noStrike" kern="1200" cap="none" spc="0" normalizeH="0" baseline="0" noProof="1">
              <a:ln>
                <a:noFill/>
              </a:ln>
              <a:solidFill>
                <a:srgbClr val="898989"/>
              </a:solidFill>
              <a:effectLst/>
              <a:uLnTx/>
              <a:uFillTx/>
              <a:latin typeface="Calibri" panose="020F0502020204030204" pitchFamily="34" charset="0"/>
              <a:ea typeface="宋体" panose="02010600030101010101" pitchFamily="2" charset="-122"/>
              <a:cs typeface="+mn-ea"/>
              <a:sym typeface="Calibri" panose="020F0502020204030204" pitchFamily="34" charset="0"/>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atin typeface="微软雅黑" panose="020B0503020204020204" pitchFamily="34" charset="-122"/>
                <a:ea typeface="微软雅黑" panose="020B0503020204020204" pitchFamily="34" charset="-122"/>
              </a:defRPr>
            </a:lvl1pPr>
          </a:lstStyle>
          <a:p>
            <a:pPr fontAlgn="base"/>
            <a:r>
              <a:rPr lang="zh-CN" altLang="en-US" strike="noStrike" noProof="1" smtClean="0"/>
              <a:t>单击此处编辑母版标题样式</a:t>
            </a:r>
            <a:endParaRPr lang="zh-CN" altLang="en-US" strike="noStrike" noProof="1"/>
          </a:p>
        </p:txBody>
      </p:sp>
      <p:sp>
        <p:nvSpPr>
          <p:cNvPr id="12" name="日期占位符 3"/>
          <p:cNvSpPr>
            <a:spLocks noGrp="1"/>
          </p:cNvSpPr>
          <p:nvPr>
            <p:ph type="dt" sz="half" idx="2"/>
          </p:nvPr>
        </p:nvSpPr>
        <p:spPr>
          <a:xfrm>
            <a:off x="457200" y="6356350"/>
            <a:ext cx="2133600" cy="365125"/>
          </a:xfrm>
          <a:prstGeom prst="rect">
            <a:avLst/>
          </a:prstGeom>
          <a:noFill/>
          <a:ln w="9525">
            <a:noFill/>
            <a:miter/>
          </a:ln>
        </p:spPr>
        <p:txBody>
          <a:bodyPr vert="horz" wrap="square" lIns="102870" tIns="51435" rIns="102870" bIns="51435" numCol="1" anchor="ctr" anchorCtr="0" compatLnSpc="1"/>
          <a:lstStyle>
            <a:lvl1pPr>
              <a:defRPr/>
            </a:lvl1pPr>
          </a:lstStyle>
          <a:p>
            <a:pPr marL="0" marR="0" lvl="0" indent="0" algn="l" defTabSz="10287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rgbClr val="898989"/>
              </a:solidFill>
              <a:effectLst/>
              <a:uLnTx/>
              <a:uFillTx/>
              <a:latin typeface="Calibri" panose="020F0502020204030204" pitchFamily="34" charset="0"/>
              <a:ea typeface="宋体" panose="02010600030101010101" pitchFamily="2" charset="-122"/>
              <a:cs typeface="+mn-cs"/>
              <a:sym typeface="Calibri" panose="020F0502020204030204" pitchFamily="34" charset="0"/>
            </a:endParaRPr>
          </a:p>
        </p:txBody>
      </p:sp>
      <p:sp>
        <p:nvSpPr>
          <p:cNvPr id="13" name="页脚占位符 4"/>
          <p:cNvSpPr>
            <a:spLocks noGrp="1"/>
          </p:cNvSpPr>
          <p:nvPr>
            <p:ph type="ftr" sz="quarter" idx="3"/>
          </p:nvPr>
        </p:nvSpPr>
        <p:spPr>
          <a:xfrm>
            <a:off x="3124200" y="6356350"/>
            <a:ext cx="2895600" cy="365125"/>
          </a:xfrm>
          <a:prstGeom prst="rect">
            <a:avLst/>
          </a:prstGeom>
          <a:noFill/>
          <a:ln w="9525">
            <a:noFill/>
            <a:miter/>
          </a:ln>
        </p:spPr>
        <p:txBody>
          <a:bodyPr vert="horz" wrap="square" lIns="102870" tIns="51435" rIns="102870" bIns="51435" numCol="1" anchor="ctr" anchorCtr="0" compatLnSpc="1"/>
          <a:lstStyle>
            <a:lvl1pPr>
              <a:defRPr/>
            </a:lvl1pPr>
          </a:lstStyle>
          <a:p>
            <a:pPr marL="0" marR="0" lvl="0" indent="0" algn="ctr" defTabSz="10287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400" b="0" i="0" u="none" strike="noStrike" kern="1200" cap="none" spc="0" normalizeH="0" baseline="0" noProof="1">
              <a:ln>
                <a:noFill/>
              </a:ln>
              <a:solidFill>
                <a:srgbClr val="898989"/>
              </a:solidFill>
              <a:effectLst/>
              <a:uLnTx/>
              <a:uFillTx/>
              <a:latin typeface="Calibri" panose="020F0502020204030204" pitchFamily="34" charset="0"/>
              <a:ea typeface="宋体" panose="02010600030101010101" pitchFamily="2" charset="-122"/>
              <a:cs typeface="+mn-cs"/>
              <a:sym typeface="Calibri" panose="020F0502020204030204" pitchFamily="34" charset="0"/>
            </a:endParaRPr>
          </a:p>
        </p:txBody>
      </p:sp>
      <p:sp>
        <p:nvSpPr>
          <p:cNvPr id="14" name="灯片编号占位符 5"/>
          <p:cNvSpPr>
            <a:spLocks noGrp="1"/>
          </p:cNvSpPr>
          <p:nvPr>
            <p:ph type="sldNum" sz="quarter" idx="4"/>
          </p:nvPr>
        </p:nvSpPr>
        <p:spPr>
          <a:xfrm>
            <a:off x="6553200" y="6356350"/>
            <a:ext cx="2133600" cy="365125"/>
          </a:xfrm>
          <a:prstGeom prst="rect">
            <a:avLst/>
          </a:prstGeom>
          <a:noFill/>
          <a:ln w="9525">
            <a:noFill/>
            <a:miter/>
          </a:ln>
        </p:spPr>
        <p:txBody>
          <a:bodyPr vert="horz" wrap="square" lIns="102870" tIns="51435" rIns="102870" bIns="51435" numCol="1" anchor="ctr" anchorCtr="0" compatLnSpc="1"/>
          <a:lstStyle>
            <a:lvl1pPr>
              <a:defRPr/>
            </a:lvl1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FF2E6791-3C3D-416D-A1FA-E503F216EAD2}" type="slidenum">
              <a:rPr kumimoji="0" lang="zh-CN" altLang="en-US" sz="1400" b="0" i="0" u="none" strike="noStrike" kern="1200" cap="none" spc="0" normalizeH="0" baseline="0" noProof="1" dirty="0">
                <a:ln>
                  <a:noFill/>
                </a:ln>
                <a:solidFill>
                  <a:srgbClr val="898989"/>
                </a:solidFill>
                <a:effectLst/>
                <a:uLnTx/>
                <a:uFillTx/>
                <a:latin typeface="Calibri" panose="020F0502020204030204" pitchFamily="34" charset="0"/>
                <a:ea typeface="宋体" panose="02010600030101010101" pitchFamily="2" charset="-122"/>
                <a:cs typeface="+mn-ea"/>
                <a:sym typeface="Calibri" panose="020F0502020204030204" pitchFamily="34" charset="0"/>
              </a:rPr>
            </a:fld>
            <a:endParaRPr kumimoji="0" lang="zh-CN" altLang="en-US" sz="1400" b="0" i="0" u="none" strike="noStrike" kern="1200" cap="none" spc="0" normalizeH="0" baseline="0" noProof="1">
              <a:ln>
                <a:noFill/>
              </a:ln>
              <a:solidFill>
                <a:srgbClr val="898989"/>
              </a:solidFill>
              <a:effectLst/>
              <a:uLnTx/>
              <a:uFillTx/>
              <a:latin typeface="Calibri" panose="020F0502020204030204" pitchFamily="34" charset="0"/>
              <a:ea typeface="宋体" panose="02010600030101010101" pitchFamily="2" charset="-122"/>
              <a:cs typeface="+mn-ea"/>
              <a:sym typeface="Calibri" panose="020F0502020204030204" pitchFamily="34" charset="0"/>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1"/>
        </a:solidFill>
        <a:effectLst/>
      </p:bgPr>
    </p:bg>
    <p:spTree>
      <p:nvGrpSpPr>
        <p:cNvPr id="1" name=""/>
        <p:cNvGrpSpPr/>
        <p:nvPr/>
      </p:nvGrpSpPr>
      <p:grpSpPr>
        <a:xfrm>
          <a:off x="0" y="0"/>
          <a:ext cx="0" cy="0"/>
          <a:chOff x="0" y="0"/>
          <a:chExt cx="0" cy="0"/>
        </a:xfrm>
      </p:grpSpPr>
      <p:sp>
        <p:nvSpPr>
          <p:cNvPr id="12" name="日期占位符 3"/>
          <p:cNvSpPr>
            <a:spLocks noGrp="1"/>
          </p:cNvSpPr>
          <p:nvPr>
            <p:ph type="dt" sz="half" idx="2"/>
          </p:nvPr>
        </p:nvSpPr>
        <p:spPr>
          <a:xfrm>
            <a:off x="457200" y="6356350"/>
            <a:ext cx="2133600" cy="365125"/>
          </a:xfrm>
          <a:prstGeom prst="rect">
            <a:avLst/>
          </a:prstGeom>
          <a:noFill/>
          <a:ln w="9525">
            <a:noFill/>
            <a:miter/>
          </a:ln>
        </p:spPr>
        <p:txBody>
          <a:bodyPr vert="horz" wrap="square" lIns="102870" tIns="51435" rIns="102870" bIns="51435" numCol="1" anchor="ctr" anchorCtr="0" compatLnSpc="1"/>
          <a:lstStyle>
            <a:lvl1pPr>
              <a:defRPr/>
            </a:lvl1pPr>
          </a:lstStyle>
          <a:p>
            <a:pPr marL="0" marR="0" lvl="0" indent="0" algn="l" defTabSz="10287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rgbClr val="898989"/>
              </a:solidFill>
              <a:effectLst/>
              <a:uLnTx/>
              <a:uFillTx/>
              <a:latin typeface="Calibri" panose="020F0502020204030204" pitchFamily="34" charset="0"/>
              <a:ea typeface="宋体" panose="02010600030101010101" pitchFamily="2" charset="-122"/>
              <a:cs typeface="+mn-cs"/>
              <a:sym typeface="Calibri" panose="020F0502020204030204" pitchFamily="34" charset="0"/>
            </a:endParaRPr>
          </a:p>
        </p:txBody>
      </p:sp>
      <p:sp>
        <p:nvSpPr>
          <p:cNvPr id="13" name="页脚占位符 4"/>
          <p:cNvSpPr>
            <a:spLocks noGrp="1"/>
          </p:cNvSpPr>
          <p:nvPr>
            <p:ph type="ftr" sz="quarter" idx="3"/>
          </p:nvPr>
        </p:nvSpPr>
        <p:spPr>
          <a:xfrm>
            <a:off x="3124200" y="6356350"/>
            <a:ext cx="2895600" cy="365125"/>
          </a:xfrm>
          <a:prstGeom prst="rect">
            <a:avLst/>
          </a:prstGeom>
          <a:noFill/>
          <a:ln w="9525">
            <a:noFill/>
            <a:miter/>
          </a:ln>
        </p:spPr>
        <p:txBody>
          <a:bodyPr vert="horz" wrap="square" lIns="102870" tIns="51435" rIns="102870" bIns="51435" numCol="1" anchor="ctr" anchorCtr="0" compatLnSpc="1"/>
          <a:lstStyle>
            <a:lvl1pPr>
              <a:defRPr/>
            </a:lvl1pPr>
          </a:lstStyle>
          <a:p>
            <a:pPr marL="0" marR="0" lvl="0" indent="0" algn="ctr" defTabSz="10287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400" b="0" i="0" u="none" strike="noStrike" kern="1200" cap="none" spc="0" normalizeH="0" baseline="0" noProof="1">
              <a:ln>
                <a:noFill/>
              </a:ln>
              <a:solidFill>
                <a:srgbClr val="898989"/>
              </a:solidFill>
              <a:effectLst/>
              <a:uLnTx/>
              <a:uFillTx/>
              <a:latin typeface="Calibri" panose="020F0502020204030204" pitchFamily="34" charset="0"/>
              <a:ea typeface="宋体" panose="02010600030101010101" pitchFamily="2" charset="-122"/>
              <a:cs typeface="+mn-cs"/>
              <a:sym typeface="Calibri" panose="020F0502020204030204" pitchFamily="34" charset="0"/>
            </a:endParaRPr>
          </a:p>
        </p:txBody>
      </p:sp>
      <p:sp>
        <p:nvSpPr>
          <p:cNvPr id="14" name="灯片编号占位符 5"/>
          <p:cNvSpPr>
            <a:spLocks noGrp="1"/>
          </p:cNvSpPr>
          <p:nvPr>
            <p:ph type="sldNum" sz="quarter" idx="4"/>
          </p:nvPr>
        </p:nvSpPr>
        <p:spPr>
          <a:xfrm>
            <a:off x="6553200" y="6356350"/>
            <a:ext cx="2133600" cy="365125"/>
          </a:xfrm>
          <a:prstGeom prst="rect">
            <a:avLst/>
          </a:prstGeom>
          <a:noFill/>
          <a:ln w="9525">
            <a:noFill/>
            <a:miter/>
          </a:ln>
        </p:spPr>
        <p:txBody>
          <a:bodyPr vert="horz" wrap="square" lIns="102870" tIns="51435" rIns="102870" bIns="51435" numCol="1" anchor="ctr" anchorCtr="0" compatLnSpc="1"/>
          <a:lstStyle>
            <a:lvl1pPr>
              <a:defRPr/>
            </a:lvl1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2CE236A4-66AF-4612-A4FA-0E3411D7E034}" type="slidenum">
              <a:rPr kumimoji="0" lang="zh-CN" altLang="en-US" sz="1400" b="0" i="0" u="none" strike="noStrike" kern="1200" cap="none" spc="0" normalizeH="0" baseline="0" noProof="1" dirty="0">
                <a:ln>
                  <a:noFill/>
                </a:ln>
                <a:solidFill>
                  <a:srgbClr val="898989"/>
                </a:solidFill>
                <a:effectLst/>
                <a:uLnTx/>
                <a:uFillTx/>
                <a:latin typeface="Calibri" panose="020F0502020204030204" pitchFamily="34" charset="0"/>
                <a:ea typeface="宋体" panose="02010600030101010101" pitchFamily="2" charset="-122"/>
                <a:cs typeface="+mn-ea"/>
                <a:sym typeface="Calibri" panose="020F0502020204030204" pitchFamily="34" charset="0"/>
              </a:rPr>
            </a:fld>
            <a:endParaRPr kumimoji="0" lang="zh-CN" altLang="en-US" sz="1400" b="0" i="0" u="none" strike="noStrike" kern="1200" cap="none" spc="0" normalizeH="0" baseline="0" noProof="1">
              <a:ln>
                <a:noFill/>
              </a:ln>
              <a:solidFill>
                <a:srgbClr val="898989"/>
              </a:solidFill>
              <a:effectLst/>
              <a:uLnTx/>
              <a:uFillTx/>
              <a:latin typeface="Calibri" panose="020F0502020204030204" pitchFamily="34" charset="0"/>
              <a:ea typeface="宋体" panose="02010600030101010101" pitchFamily="2" charset="-122"/>
              <a:cs typeface="+mn-ea"/>
              <a:sym typeface="Calibri" panose="020F0502020204030204" pitchFamily="34" charset="0"/>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2949178" cy="1600200"/>
          </a:xfrm>
        </p:spPr>
        <p:txBody>
          <a:bodyPr anchor="b"/>
          <a:lstStyle>
            <a:lvl1pPr>
              <a:defRPr sz="2700"/>
            </a:lvl1p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a:xfrm>
            <a:off x="3887391" y="987425"/>
            <a:ext cx="4629150" cy="4873625"/>
          </a:xfrm>
        </p:spPr>
        <p:txBody>
          <a:bodyPr/>
          <a:lstStyle>
            <a:lvl1pPr>
              <a:defRPr sz="2700"/>
            </a:lvl1pPr>
            <a:lvl2pPr>
              <a:defRPr sz="2360"/>
            </a:lvl2pPr>
            <a:lvl3pPr>
              <a:defRPr sz="2025"/>
            </a:lvl3pPr>
            <a:lvl4pPr>
              <a:defRPr sz="1685"/>
            </a:lvl4pPr>
            <a:lvl5pPr>
              <a:defRPr sz="1685"/>
            </a:lvl5pPr>
            <a:lvl6pPr>
              <a:defRPr sz="1685"/>
            </a:lvl6pPr>
            <a:lvl7pPr>
              <a:defRPr sz="1685"/>
            </a:lvl7pPr>
            <a:lvl8pPr>
              <a:defRPr sz="1685"/>
            </a:lvl8pPr>
            <a:lvl9pPr>
              <a:defRPr sz="1685"/>
            </a:lvl9pPr>
          </a:lstStyle>
          <a:p>
            <a:pPr lvl="0" fontAlgn="base"/>
            <a:r>
              <a:rPr lang="zh-CN" altLang="en-US" strike="noStrike" noProof="1" smtClean="0"/>
              <a:t>单击此处编辑母版文本样式</a:t>
            </a:r>
            <a:endParaRPr lang="zh-CN" altLang="en-US" strike="noStrike" noProof="1" smtClean="0"/>
          </a:p>
          <a:p>
            <a:pPr lvl="1" fontAlgn="base"/>
            <a:r>
              <a:rPr lang="zh-CN" altLang="en-US" sz="2360" strike="noStrike" noProof="1" smtClean="0"/>
              <a:t>第二级</a:t>
            </a:r>
            <a:endParaRPr lang="zh-CN" altLang="en-US" strike="noStrike" noProof="1" smtClean="0"/>
          </a:p>
          <a:p>
            <a:pPr lvl="2" fontAlgn="base"/>
            <a:r>
              <a:rPr lang="zh-CN" altLang="en-US" sz="2025" strike="noStrike" noProof="1" smtClean="0"/>
              <a:t>第三级</a:t>
            </a:r>
            <a:endParaRPr lang="zh-CN" altLang="en-US" strike="noStrike" noProof="1" smtClean="0"/>
          </a:p>
          <a:p>
            <a:pPr lvl="3" fontAlgn="base"/>
            <a:r>
              <a:rPr lang="zh-CN" altLang="en-US" sz="1685" strike="noStrike" noProof="1" smtClean="0"/>
              <a:t>第四级</a:t>
            </a:r>
            <a:endParaRPr lang="zh-CN" altLang="en-US" strike="noStrike" noProof="1" smtClean="0"/>
          </a:p>
          <a:p>
            <a:pPr lvl="4" fontAlgn="base"/>
            <a:r>
              <a:rPr lang="zh-CN" altLang="en-US" sz="1685" strike="noStrike" noProof="1" smtClean="0"/>
              <a:t>第五级</a:t>
            </a:r>
            <a:endParaRPr lang="zh-CN" altLang="en-US" strike="noStrike" noProof="1"/>
          </a:p>
        </p:txBody>
      </p:sp>
      <p:sp>
        <p:nvSpPr>
          <p:cNvPr id="4" name="文本占位符 3"/>
          <p:cNvSpPr>
            <a:spLocks noGrp="1"/>
          </p:cNvSpPr>
          <p:nvPr>
            <p:ph type="body" sz="half" idx="2"/>
          </p:nvPr>
        </p:nvSpPr>
        <p:spPr>
          <a:xfrm>
            <a:off x="629841" y="2057400"/>
            <a:ext cx="2949178" cy="3811588"/>
          </a:xfrm>
        </p:spPr>
        <p:txBody>
          <a:bodyPr/>
          <a:lstStyle>
            <a:lvl1pPr marL="0" indent="0">
              <a:buNone/>
              <a:defRPr sz="1350"/>
            </a:lvl1pPr>
            <a:lvl2pPr marL="386080" indent="0">
              <a:buNone/>
              <a:defRPr sz="1180"/>
            </a:lvl2pPr>
            <a:lvl3pPr marL="771525" indent="0">
              <a:buNone/>
              <a:defRPr sz="1015"/>
            </a:lvl3pPr>
            <a:lvl4pPr marL="1157605" indent="0">
              <a:buNone/>
              <a:defRPr sz="845"/>
            </a:lvl4pPr>
            <a:lvl5pPr marL="1543050" indent="0">
              <a:buNone/>
              <a:defRPr sz="845"/>
            </a:lvl5pPr>
            <a:lvl6pPr marL="1928495" indent="0">
              <a:buNone/>
              <a:defRPr sz="845"/>
            </a:lvl6pPr>
            <a:lvl7pPr marL="2314575" indent="0">
              <a:buNone/>
              <a:defRPr sz="845"/>
            </a:lvl7pPr>
            <a:lvl8pPr marL="2700020" indent="0">
              <a:buNone/>
              <a:defRPr sz="845"/>
            </a:lvl8pPr>
            <a:lvl9pPr marL="3086100" indent="0">
              <a:buNone/>
              <a:defRPr sz="845"/>
            </a:lvl9pPr>
          </a:lstStyle>
          <a:p>
            <a:pPr lvl="0" fontAlgn="base"/>
            <a:r>
              <a:rPr lang="zh-CN" altLang="en-US" sz="1350" strike="noStrike" noProof="1" smtClean="0"/>
              <a:t>单击此处编辑母版文本样式</a:t>
            </a:r>
            <a:endParaRPr lang="zh-CN" altLang="en-US" strike="noStrike" noProof="1" smtClean="0"/>
          </a:p>
        </p:txBody>
      </p:sp>
      <p:sp>
        <p:nvSpPr>
          <p:cNvPr id="12" name="日期占位符 3"/>
          <p:cNvSpPr>
            <a:spLocks noGrp="1"/>
          </p:cNvSpPr>
          <p:nvPr>
            <p:ph type="dt" sz="half" idx="12"/>
          </p:nvPr>
        </p:nvSpPr>
        <p:spPr>
          <a:xfrm>
            <a:off x="457200" y="6356350"/>
            <a:ext cx="2133600" cy="365125"/>
          </a:xfrm>
          <a:prstGeom prst="rect">
            <a:avLst/>
          </a:prstGeom>
          <a:noFill/>
          <a:ln w="9525">
            <a:noFill/>
            <a:miter/>
          </a:ln>
        </p:spPr>
        <p:txBody>
          <a:bodyPr vert="horz" wrap="square" lIns="102870" tIns="51435" rIns="102870" bIns="51435" numCol="1" anchor="ctr" anchorCtr="0" compatLnSpc="1"/>
          <a:lstStyle>
            <a:lvl1pPr>
              <a:defRPr/>
            </a:lvl1pPr>
          </a:lstStyle>
          <a:p>
            <a:pPr marL="0" marR="0" lvl="0" indent="0" algn="l" defTabSz="10287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rgbClr val="898989"/>
              </a:solidFill>
              <a:effectLst/>
              <a:uLnTx/>
              <a:uFillTx/>
              <a:latin typeface="Calibri" panose="020F0502020204030204" pitchFamily="34" charset="0"/>
              <a:ea typeface="宋体" panose="02010600030101010101" pitchFamily="2" charset="-122"/>
              <a:cs typeface="+mn-cs"/>
              <a:sym typeface="Calibri" panose="020F0502020204030204" pitchFamily="34" charset="0"/>
            </a:endParaRPr>
          </a:p>
        </p:txBody>
      </p:sp>
      <p:sp>
        <p:nvSpPr>
          <p:cNvPr id="13" name="页脚占位符 4"/>
          <p:cNvSpPr>
            <a:spLocks noGrp="1"/>
          </p:cNvSpPr>
          <p:nvPr>
            <p:ph type="ftr" sz="quarter" idx="3"/>
          </p:nvPr>
        </p:nvSpPr>
        <p:spPr>
          <a:xfrm>
            <a:off x="3124200" y="6356350"/>
            <a:ext cx="2895600" cy="365125"/>
          </a:xfrm>
          <a:prstGeom prst="rect">
            <a:avLst/>
          </a:prstGeom>
          <a:noFill/>
          <a:ln w="9525">
            <a:noFill/>
            <a:miter/>
          </a:ln>
        </p:spPr>
        <p:txBody>
          <a:bodyPr vert="horz" wrap="square" lIns="102870" tIns="51435" rIns="102870" bIns="51435" numCol="1" anchor="ctr" anchorCtr="0" compatLnSpc="1"/>
          <a:lstStyle>
            <a:lvl1pPr>
              <a:defRPr/>
            </a:lvl1pPr>
          </a:lstStyle>
          <a:p>
            <a:pPr marL="0" marR="0" lvl="0" indent="0" algn="ctr" defTabSz="10287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400" b="0" i="0" u="none" strike="noStrike" kern="1200" cap="none" spc="0" normalizeH="0" baseline="0" noProof="1">
              <a:ln>
                <a:noFill/>
              </a:ln>
              <a:solidFill>
                <a:srgbClr val="898989"/>
              </a:solidFill>
              <a:effectLst/>
              <a:uLnTx/>
              <a:uFillTx/>
              <a:latin typeface="Calibri" panose="020F0502020204030204" pitchFamily="34" charset="0"/>
              <a:ea typeface="宋体" panose="02010600030101010101" pitchFamily="2" charset="-122"/>
              <a:cs typeface="+mn-cs"/>
              <a:sym typeface="Calibri" panose="020F0502020204030204" pitchFamily="34" charset="0"/>
            </a:endParaRPr>
          </a:p>
        </p:txBody>
      </p:sp>
      <p:sp>
        <p:nvSpPr>
          <p:cNvPr id="14" name="灯片编号占位符 5"/>
          <p:cNvSpPr>
            <a:spLocks noGrp="1"/>
          </p:cNvSpPr>
          <p:nvPr>
            <p:ph type="sldNum" sz="quarter" idx="4"/>
          </p:nvPr>
        </p:nvSpPr>
        <p:spPr>
          <a:xfrm>
            <a:off x="6553200" y="6356350"/>
            <a:ext cx="2133600" cy="365125"/>
          </a:xfrm>
          <a:prstGeom prst="rect">
            <a:avLst/>
          </a:prstGeom>
          <a:noFill/>
          <a:ln w="9525">
            <a:noFill/>
            <a:miter/>
          </a:ln>
        </p:spPr>
        <p:txBody>
          <a:bodyPr vert="horz" wrap="square" lIns="102870" tIns="51435" rIns="102870" bIns="51435" numCol="1" anchor="ctr" anchorCtr="0" compatLnSpc="1"/>
          <a:lstStyle>
            <a:lvl1pPr>
              <a:defRPr/>
            </a:lvl1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9B5B39C2-129E-4D58-820E-286B844AC6E6}" type="slidenum">
              <a:rPr kumimoji="0" lang="zh-CN" altLang="en-US" sz="1400" b="0" i="0" u="none" strike="noStrike" kern="1200" cap="none" spc="0" normalizeH="0" baseline="0" noProof="1" dirty="0">
                <a:ln>
                  <a:noFill/>
                </a:ln>
                <a:solidFill>
                  <a:srgbClr val="898989"/>
                </a:solidFill>
                <a:effectLst/>
                <a:uLnTx/>
                <a:uFillTx/>
                <a:latin typeface="Calibri" panose="020F0502020204030204" pitchFamily="34" charset="0"/>
                <a:ea typeface="宋体" panose="02010600030101010101" pitchFamily="2" charset="-122"/>
                <a:cs typeface="+mn-ea"/>
                <a:sym typeface="Calibri" panose="020F0502020204030204" pitchFamily="34" charset="0"/>
              </a:rPr>
            </a:fld>
            <a:endParaRPr kumimoji="0" lang="zh-CN" altLang="en-US" sz="1400" b="0" i="0" u="none" strike="noStrike" kern="1200" cap="none" spc="0" normalizeH="0" baseline="0" noProof="1">
              <a:ln>
                <a:noFill/>
              </a:ln>
              <a:solidFill>
                <a:srgbClr val="898989"/>
              </a:solidFill>
              <a:effectLst/>
              <a:uLnTx/>
              <a:uFillTx/>
              <a:latin typeface="Calibri" panose="020F0502020204030204" pitchFamily="34" charset="0"/>
              <a:ea typeface="宋体" panose="02010600030101010101" pitchFamily="2" charset="-122"/>
              <a:cs typeface="+mn-ea"/>
              <a:sym typeface="Calibri" panose="020F0502020204030204" pitchFamily="34" charset="0"/>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3124012" cy="1600200"/>
          </a:xfrm>
        </p:spPr>
        <p:txBody>
          <a:bodyPr anchor="b"/>
          <a:lstStyle>
            <a:lvl1pPr>
              <a:defRPr sz="2700"/>
            </a:lvl1pPr>
          </a:lstStyle>
          <a:p>
            <a:pPr fontAlgn="base"/>
            <a:r>
              <a:rPr lang="zh-CN" altLang="en-US" strike="noStrike" noProof="1" smtClean="0"/>
              <a:t>单击此处编辑母版标题样式</a:t>
            </a:r>
            <a:endParaRPr lang="zh-CN" altLang="en-US" strike="noStrike" noProof="1"/>
          </a:p>
        </p:txBody>
      </p:sp>
      <p:sp>
        <p:nvSpPr>
          <p:cNvPr id="3" name="图片占位符 2"/>
          <p:cNvSpPr>
            <a:spLocks noGrp="1"/>
          </p:cNvSpPr>
          <p:nvPr>
            <p:ph type="pic" idx="1"/>
          </p:nvPr>
        </p:nvSpPr>
        <p:spPr>
          <a:xfrm>
            <a:off x="3887391" y="457201"/>
            <a:ext cx="4629150" cy="5403850"/>
          </a:xfrm>
        </p:spPr>
        <p:txBody>
          <a:bodyPr vert="horz" wrap="square" lIns="102870" tIns="51435" rIns="102870" bIns="51435" numCol="1" anchor="t" anchorCtr="0" compatLnSpc="1"/>
          <a:lstStyle>
            <a:lvl1pPr marL="0" indent="0">
              <a:buNone/>
              <a:defRPr sz="2700"/>
            </a:lvl1pPr>
            <a:lvl2pPr marL="386080" indent="0">
              <a:buNone/>
              <a:defRPr sz="2360"/>
            </a:lvl2pPr>
            <a:lvl3pPr marL="771525" indent="0">
              <a:buNone/>
              <a:defRPr sz="2025"/>
            </a:lvl3pPr>
            <a:lvl4pPr marL="1157605" indent="0">
              <a:buNone/>
              <a:defRPr sz="1685"/>
            </a:lvl4pPr>
            <a:lvl5pPr marL="1543050" indent="0">
              <a:buNone/>
              <a:defRPr sz="1685"/>
            </a:lvl5pPr>
            <a:lvl6pPr marL="1928495" indent="0">
              <a:buNone/>
              <a:defRPr sz="1685"/>
            </a:lvl6pPr>
            <a:lvl7pPr marL="2314575" indent="0">
              <a:buNone/>
              <a:defRPr sz="1685"/>
            </a:lvl7pPr>
            <a:lvl8pPr marL="2700020" indent="0">
              <a:buNone/>
              <a:defRPr sz="1685"/>
            </a:lvl8pPr>
            <a:lvl9pPr marL="3086100" indent="0">
              <a:buNone/>
              <a:defRPr sz="1685"/>
            </a:lvl9pPr>
          </a:lstStyle>
          <a:p>
            <a:pPr marL="0" marR="0" lvl="0" indent="0" algn="l" defTabSz="979170" rtl="0" eaLnBrk="0" fontAlgn="base" latinLnBrk="0" hangingPunct="0">
              <a:lnSpc>
                <a:spcPct val="100000"/>
              </a:lnSpc>
              <a:spcBef>
                <a:spcPct val="19000"/>
              </a:spcBef>
              <a:spcAft>
                <a:spcPct val="0"/>
              </a:spcAft>
              <a:buClrTx/>
              <a:buSzTx/>
              <a:buFont typeface="Arial" panose="020B0604020202020204" pitchFamily="34" charset="0"/>
              <a:buNone/>
              <a:defRPr/>
            </a:pPr>
            <a:endParaRPr kumimoji="0" lang="zh-CN" altLang="en-US"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p:txBody>
      </p:sp>
      <p:sp>
        <p:nvSpPr>
          <p:cNvPr id="4" name="文本占位符 3"/>
          <p:cNvSpPr>
            <a:spLocks noGrp="1"/>
          </p:cNvSpPr>
          <p:nvPr>
            <p:ph type="body" sz="half" idx="2"/>
          </p:nvPr>
        </p:nvSpPr>
        <p:spPr>
          <a:xfrm>
            <a:off x="629841" y="2057400"/>
            <a:ext cx="3124012" cy="3811588"/>
          </a:xfrm>
        </p:spPr>
        <p:txBody>
          <a:bodyPr/>
          <a:lstStyle>
            <a:lvl1pPr marL="0" indent="0">
              <a:buNone/>
              <a:defRPr sz="1685"/>
            </a:lvl1pPr>
            <a:lvl2pPr marL="386080" indent="0">
              <a:buNone/>
              <a:defRPr sz="1520"/>
            </a:lvl2pPr>
            <a:lvl3pPr marL="771525" indent="0">
              <a:buNone/>
              <a:defRPr sz="1350"/>
            </a:lvl3pPr>
            <a:lvl4pPr marL="1157605" indent="0">
              <a:buNone/>
              <a:defRPr sz="1180"/>
            </a:lvl4pPr>
            <a:lvl5pPr marL="1543050" indent="0">
              <a:buNone/>
              <a:defRPr sz="1180"/>
            </a:lvl5pPr>
            <a:lvl6pPr marL="1928495" indent="0">
              <a:buNone/>
              <a:defRPr sz="1180"/>
            </a:lvl6pPr>
            <a:lvl7pPr marL="2314575" indent="0">
              <a:buNone/>
              <a:defRPr sz="1180"/>
            </a:lvl7pPr>
            <a:lvl8pPr marL="2700020" indent="0">
              <a:buNone/>
              <a:defRPr sz="1180"/>
            </a:lvl8pPr>
            <a:lvl9pPr marL="3086100" indent="0">
              <a:buNone/>
              <a:defRPr sz="1180"/>
            </a:lvl9pPr>
          </a:lstStyle>
          <a:p>
            <a:pPr lvl="0" fontAlgn="base"/>
            <a:r>
              <a:rPr lang="zh-CN" altLang="en-US" sz="1685" strike="noStrike" noProof="1" smtClean="0"/>
              <a:t>单击此处编辑母版文本样式</a:t>
            </a:r>
            <a:endParaRPr lang="zh-CN" altLang="en-US" strike="noStrike" noProof="1" smtClean="0"/>
          </a:p>
        </p:txBody>
      </p:sp>
      <p:sp>
        <p:nvSpPr>
          <p:cNvPr id="12" name="日期占位符 3"/>
          <p:cNvSpPr>
            <a:spLocks noGrp="1"/>
          </p:cNvSpPr>
          <p:nvPr>
            <p:ph type="dt" sz="half" idx="12"/>
          </p:nvPr>
        </p:nvSpPr>
        <p:spPr>
          <a:xfrm>
            <a:off x="457200" y="6356350"/>
            <a:ext cx="2133600" cy="365125"/>
          </a:xfrm>
          <a:prstGeom prst="rect">
            <a:avLst/>
          </a:prstGeom>
          <a:noFill/>
          <a:ln w="9525">
            <a:noFill/>
            <a:miter/>
          </a:ln>
        </p:spPr>
        <p:txBody>
          <a:bodyPr vert="horz" wrap="square" lIns="102870" tIns="51435" rIns="102870" bIns="51435" numCol="1" anchor="ctr" anchorCtr="0" compatLnSpc="1"/>
          <a:lstStyle>
            <a:lvl1pPr>
              <a:defRPr/>
            </a:lvl1pPr>
          </a:lstStyle>
          <a:p>
            <a:pPr marL="0" marR="0" lvl="0" indent="0" algn="l" defTabSz="10287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rgbClr val="898989"/>
              </a:solidFill>
              <a:effectLst/>
              <a:uLnTx/>
              <a:uFillTx/>
              <a:latin typeface="Calibri" panose="020F0502020204030204" pitchFamily="34" charset="0"/>
              <a:ea typeface="宋体" panose="02010600030101010101" pitchFamily="2" charset="-122"/>
              <a:cs typeface="+mn-cs"/>
              <a:sym typeface="Calibri" panose="020F0502020204030204" pitchFamily="34" charset="0"/>
            </a:endParaRPr>
          </a:p>
        </p:txBody>
      </p:sp>
      <p:sp>
        <p:nvSpPr>
          <p:cNvPr id="13" name="页脚占位符 4"/>
          <p:cNvSpPr>
            <a:spLocks noGrp="1"/>
          </p:cNvSpPr>
          <p:nvPr>
            <p:ph type="ftr" sz="quarter" idx="3"/>
          </p:nvPr>
        </p:nvSpPr>
        <p:spPr>
          <a:xfrm>
            <a:off x="3124200" y="6356350"/>
            <a:ext cx="2895600" cy="365125"/>
          </a:xfrm>
          <a:prstGeom prst="rect">
            <a:avLst/>
          </a:prstGeom>
          <a:noFill/>
          <a:ln w="9525">
            <a:noFill/>
            <a:miter/>
          </a:ln>
        </p:spPr>
        <p:txBody>
          <a:bodyPr vert="horz" wrap="square" lIns="102870" tIns="51435" rIns="102870" bIns="51435" numCol="1" anchor="ctr" anchorCtr="0" compatLnSpc="1"/>
          <a:lstStyle>
            <a:lvl1pPr>
              <a:defRPr/>
            </a:lvl1pPr>
          </a:lstStyle>
          <a:p>
            <a:pPr marL="0" marR="0" lvl="0" indent="0" algn="ctr" defTabSz="10287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400" b="0" i="0" u="none" strike="noStrike" kern="1200" cap="none" spc="0" normalizeH="0" baseline="0" noProof="1">
              <a:ln>
                <a:noFill/>
              </a:ln>
              <a:solidFill>
                <a:srgbClr val="898989"/>
              </a:solidFill>
              <a:effectLst/>
              <a:uLnTx/>
              <a:uFillTx/>
              <a:latin typeface="Calibri" panose="020F0502020204030204" pitchFamily="34" charset="0"/>
              <a:ea typeface="宋体" panose="02010600030101010101" pitchFamily="2" charset="-122"/>
              <a:cs typeface="+mn-cs"/>
              <a:sym typeface="Calibri" panose="020F0502020204030204" pitchFamily="34" charset="0"/>
            </a:endParaRPr>
          </a:p>
        </p:txBody>
      </p:sp>
      <p:sp>
        <p:nvSpPr>
          <p:cNvPr id="14" name="灯片编号占位符 5"/>
          <p:cNvSpPr>
            <a:spLocks noGrp="1"/>
          </p:cNvSpPr>
          <p:nvPr>
            <p:ph type="sldNum" sz="quarter" idx="4"/>
          </p:nvPr>
        </p:nvSpPr>
        <p:spPr>
          <a:xfrm>
            <a:off x="6553200" y="6356350"/>
            <a:ext cx="2133600" cy="365125"/>
          </a:xfrm>
          <a:prstGeom prst="rect">
            <a:avLst/>
          </a:prstGeom>
          <a:noFill/>
          <a:ln w="9525">
            <a:noFill/>
            <a:miter/>
          </a:ln>
        </p:spPr>
        <p:txBody>
          <a:bodyPr vert="horz" wrap="square" lIns="102870" tIns="51435" rIns="102870" bIns="51435" numCol="1" anchor="ctr" anchorCtr="0" compatLnSpc="1"/>
          <a:lstStyle>
            <a:lvl1pPr>
              <a:defRPr/>
            </a:lvl1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156B081B-A9BC-44A4-BE82-EA00E69130D8}" type="slidenum">
              <a:rPr kumimoji="0" lang="zh-CN" altLang="en-US" sz="1400" b="0" i="0" u="none" strike="noStrike" kern="1200" cap="none" spc="0" normalizeH="0" baseline="0" noProof="1" dirty="0">
                <a:ln>
                  <a:noFill/>
                </a:ln>
                <a:solidFill>
                  <a:srgbClr val="898989"/>
                </a:solidFill>
                <a:effectLst/>
                <a:uLnTx/>
                <a:uFillTx/>
                <a:latin typeface="Calibri" panose="020F0502020204030204" pitchFamily="34" charset="0"/>
                <a:ea typeface="宋体" panose="02010600030101010101" pitchFamily="2" charset="-122"/>
                <a:cs typeface="+mn-ea"/>
                <a:sym typeface="Calibri" panose="020F0502020204030204" pitchFamily="34" charset="0"/>
              </a:rPr>
            </a:fld>
            <a:endParaRPr kumimoji="0" lang="zh-CN" altLang="en-US" sz="1400" b="0" i="0" u="none" strike="noStrike" kern="1200" cap="none" spc="0" normalizeH="0" baseline="0" noProof="1">
              <a:ln>
                <a:noFill/>
              </a:ln>
              <a:solidFill>
                <a:srgbClr val="898989"/>
              </a:solidFill>
              <a:effectLst/>
              <a:uLnTx/>
              <a:uFillTx/>
              <a:latin typeface="Calibri" panose="020F0502020204030204" pitchFamily="34" charset="0"/>
              <a:ea typeface="宋体" panose="02010600030101010101" pitchFamily="2" charset="-122"/>
              <a:cs typeface="+mn-ea"/>
              <a:sym typeface="Calibri" panose="020F0502020204030204" pitchFamily="34" charset="0"/>
            </a:endParaR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1026" name="标题占位符 1"/>
          <p:cNvSpPr>
            <a:spLocks noGrp="1"/>
          </p:cNvSpPr>
          <p:nvPr>
            <p:ph type="title"/>
          </p:nvPr>
        </p:nvSpPr>
        <p:spPr>
          <a:xfrm>
            <a:off x="419100" y="428625"/>
            <a:ext cx="8229600" cy="542925"/>
          </a:xfrm>
          <a:prstGeom prst="rect">
            <a:avLst/>
          </a:prstGeom>
          <a:noFill/>
          <a:ln w="9525">
            <a:noFill/>
          </a:ln>
        </p:spPr>
        <p:txBody>
          <a:bodyPr lIns="102870" tIns="51435" rIns="102870" bIns="51435" anchor="ctr"/>
          <a:p>
            <a:pPr lvl="0"/>
            <a:r>
              <a:rPr lang="en-US" altLang="en-US" dirty="0"/>
              <a:t>单击此处编辑母版标题样式</a:t>
            </a:r>
            <a:endParaRPr lang="en-US" altLang="en-US" dirty="0"/>
          </a:p>
        </p:txBody>
      </p:sp>
      <p:sp>
        <p:nvSpPr>
          <p:cNvPr id="1027" name="文本占位符 2"/>
          <p:cNvSpPr>
            <a:spLocks noGrp="1"/>
          </p:cNvSpPr>
          <p:nvPr>
            <p:ph type="body"/>
          </p:nvPr>
        </p:nvSpPr>
        <p:spPr>
          <a:xfrm>
            <a:off x="419100" y="1328738"/>
            <a:ext cx="8229600" cy="4525962"/>
          </a:xfrm>
          <a:prstGeom prst="rect">
            <a:avLst/>
          </a:prstGeom>
          <a:noFill/>
          <a:ln w="9525">
            <a:noFill/>
          </a:ln>
        </p:spPr>
        <p:txBody>
          <a:bodyPr lIns="102870" tIns="51435" rIns="102870" bIns="51435" anchor="t"/>
          <a:p>
            <a:pPr lvl="0"/>
            <a:r>
              <a:rPr lang="en-US" altLang="en-US" dirty="0"/>
              <a:t>单击此处编辑母版文本样式</a:t>
            </a:r>
            <a:endParaRPr lang="en-US" altLang="en-US" dirty="0"/>
          </a:p>
          <a:p>
            <a:pPr lvl="1" indent="-306705"/>
            <a:r>
              <a:rPr lang="en-US" altLang="en-US" dirty="0"/>
              <a:t>第二级</a:t>
            </a:r>
            <a:endParaRPr lang="en-US" altLang="en-US" dirty="0"/>
          </a:p>
          <a:p>
            <a:pPr lvl="2" indent="-245745"/>
            <a:r>
              <a:rPr lang="en-US" altLang="en-US" dirty="0"/>
              <a:t>第三级</a:t>
            </a:r>
            <a:endParaRPr lang="en-US" altLang="en-US" dirty="0"/>
          </a:p>
          <a:p>
            <a:pPr lvl="3" indent="-244475"/>
            <a:r>
              <a:rPr lang="en-US" altLang="en-US" dirty="0"/>
              <a:t>第四级</a:t>
            </a:r>
            <a:endParaRPr lang="en-US" altLang="en-US" dirty="0"/>
          </a:p>
          <a:p>
            <a:pPr lvl="4" indent="-244475"/>
            <a:r>
              <a:rPr lang="en-US" altLang="en-US" dirty="0"/>
              <a:t>第五级</a:t>
            </a:r>
            <a:endParaRPr lang="en-US" altLang="en-US" dirty="0"/>
          </a:p>
        </p:txBody>
      </p:sp>
      <p:sp>
        <p:nvSpPr>
          <p:cNvPr id="1028" name="日期占位符 3"/>
          <p:cNvSpPr>
            <a:spLocks noGrp="1"/>
          </p:cNvSpPr>
          <p:nvPr>
            <p:ph type="dt" sz="half" idx="2"/>
          </p:nvPr>
        </p:nvSpPr>
        <p:spPr>
          <a:xfrm>
            <a:off x="457200" y="6356350"/>
            <a:ext cx="2133600" cy="365125"/>
          </a:xfrm>
          <a:prstGeom prst="rect">
            <a:avLst/>
          </a:prstGeom>
          <a:noFill/>
          <a:ln w="9525">
            <a:noFill/>
            <a:miter/>
          </a:ln>
        </p:spPr>
        <p:txBody>
          <a:bodyPr vert="horz" wrap="square" lIns="102870" tIns="51435" rIns="102870" bIns="51435" numCol="1" anchor="ctr" anchorCtr="0" compatLnSpc="1"/>
          <a:lstStyle>
            <a:lvl1pPr>
              <a:defRPr sz="1400" noProof="1">
                <a:solidFill>
                  <a:srgbClr val="898989"/>
                </a:solidFill>
                <a:latin typeface="Calibri" panose="020F0502020204030204" pitchFamily="34" charset="0"/>
                <a:sym typeface="Calibri" panose="020F0502020204030204" pitchFamily="34" charset="0"/>
              </a:defRPr>
            </a:lvl1pPr>
          </a:lstStyle>
          <a:p>
            <a:pPr marL="0" marR="0" lvl="0" indent="0" algn="l" defTabSz="10287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rgbClr val="898989"/>
              </a:solidFill>
              <a:effectLst/>
              <a:uLnTx/>
              <a:uFillTx/>
              <a:latin typeface="Calibri" panose="020F0502020204030204" pitchFamily="34" charset="0"/>
              <a:ea typeface="宋体" panose="02010600030101010101" pitchFamily="2" charset="-122"/>
              <a:cs typeface="+mn-cs"/>
              <a:sym typeface="Calibri" panose="020F0502020204030204" pitchFamily="34" charset="0"/>
            </a:endParaRPr>
          </a:p>
        </p:txBody>
      </p:sp>
      <p:sp>
        <p:nvSpPr>
          <p:cNvPr id="1029" name="页脚占位符 4"/>
          <p:cNvSpPr>
            <a:spLocks noGrp="1"/>
          </p:cNvSpPr>
          <p:nvPr>
            <p:ph type="ftr" sz="quarter" idx="3"/>
          </p:nvPr>
        </p:nvSpPr>
        <p:spPr>
          <a:xfrm>
            <a:off x="3124200" y="6356350"/>
            <a:ext cx="2895600" cy="365125"/>
          </a:xfrm>
          <a:prstGeom prst="rect">
            <a:avLst/>
          </a:prstGeom>
          <a:noFill/>
          <a:ln w="9525">
            <a:noFill/>
            <a:miter/>
          </a:ln>
        </p:spPr>
        <p:txBody>
          <a:bodyPr vert="horz" wrap="square" lIns="102870" tIns="51435" rIns="102870" bIns="51435" numCol="1" anchor="ctr" anchorCtr="0" compatLnSpc="1"/>
          <a:lstStyle>
            <a:lvl1pPr algn="ctr">
              <a:defRPr sz="1400" noProof="1">
                <a:solidFill>
                  <a:srgbClr val="898989"/>
                </a:solidFill>
                <a:latin typeface="Calibri" panose="020F0502020204030204" pitchFamily="34" charset="0"/>
                <a:sym typeface="Calibri" panose="020F0502020204030204" pitchFamily="34" charset="0"/>
              </a:defRPr>
            </a:lvl1pPr>
          </a:lstStyle>
          <a:p>
            <a:pPr marL="0" marR="0" lvl="0" indent="0" algn="ctr" defTabSz="10287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400" b="0" i="0" u="none" strike="noStrike" kern="1200" cap="none" spc="0" normalizeH="0" baseline="0" noProof="1">
              <a:ln>
                <a:noFill/>
              </a:ln>
              <a:solidFill>
                <a:srgbClr val="898989"/>
              </a:solidFill>
              <a:effectLst/>
              <a:uLnTx/>
              <a:uFillTx/>
              <a:latin typeface="Calibri" panose="020F0502020204030204" pitchFamily="34" charset="0"/>
              <a:ea typeface="宋体" panose="02010600030101010101" pitchFamily="2" charset="-122"/>
              <a:cs typeface="+mn-cs"/>
              <a:sym typeface="Calibri" panose="020F0502020204030204" pitchFamily="34" charset="0"/>
            </a:endParaRPr>
          </a:p>
        </p:txBody>
      </p:sp>
      <p:sp>
        <p:nvSpPr>
          <p:cNvPr id="1030" name="灯片编号占位符 5"/>
          <p:cNvSpPr>
            <a:spLocks noGrp="1"/>
          </p:cNvSpPr>
          <p:nvPr>
            <p:ph type="sldNum" sz="quarter" idx="4"/>
          </p:nvPr>
        </p:nvSpPr>
        <p:spPr>
          <a:xfrm>
            <a:off x="6553200" y="6356350"/>
            <a:ext cx="2133600" cy="365125"/>
          </a:xfrm>
          <a:prstGeom prst="rect">
            <a:avLst/>
          </a:prstGeom>
          <a:noFill/>
          <a:ln w="9525">
            <a:noFill/>
            <a:miter/>
          </a:ln>
        </p:spPr>
        <p:txBody>
          <a:bodyPr vert="horz" wrap="square" lIns="102870" tIns="51435" rIns="102870" bIns="51435" numCol="1" anchor="ctr" anchorCtr="0" compatLnSpc="1"/>
          <a:lstStyle>
            <a:lvl1pPr algn="r">
              <a:defRPr sz="1400" noProof="1" dirty="0">
                <a:solidFill>
                  <a:srgbClr val="898989"/>
                </a:solidFill>
                <a:latin typeface="Calibri" panose="020F0502020204030204" pitchFamily="34" charset="0"/>
                <a:cs typeface="+mn-ea"/>
                <a:sym typeface="Calibri" panose="020F0502020204030204" pitchFamily="34" charset="0"/>
              </a:defRPr>
            </a:lvl1pPr>
          </a:lstStyle>
          <a:p>
            <a:pPr marL="0" marR="0" lvl="0" indent="0" algn="r" defTabSz="1028700" rtl="0" eaLnBrk="1" fontAlgn="base" latinLnBrk="0" hangingPunct="1">
              <a:lnSpc>
                <a:spcPct val="100000"/>
              </a:lnSpc>
              <a:spcBef>
                <a:spcPct val="0"/>
              </a:spcBef>
              <a:spcAft>
                <a:spcPct val="0"/>
              </a:spcAft>
              <a:buClrTx/>
              <a:buSzTx/>
              <a:buFont typeface="Arial" panose="020B0604020202020204" pitchFamily="34" charset="0"/>
              <a:buNone/>
              <a:defRPr/>
            </a:pPr>
            <a:fld id="{3B4A3F6C-BF3A-42FA-8ED7-AC3B8F8F335C}" type="slidenum">
              <a:rPr kumimoji="0" lang="zh-CN" altLang="en-US" sz="1400" b="0" i="0" u="none" strike="noStrike" kern="1200" cap="none" spc="0" normalizeH="0" baseline="0" noProof="1" dirty="0">
                <a:ln>
                  <a:noFill/>
                </a:ln>
                <a:solidFill>
                  <a:srgbClr val="898989"/>
                </a:solidFill>
                <a:effectLst/>
                <a:uLnTx/>
                <a:uFillTx/>
                <a:latin typeface="Calibri" panose="020F0502020204030204" pitchFamily="34" charset="0"/>
                <a:ea typeface="宋体" panose="02010600030101010101" pitchFamily="2" charset="-122"/>
                <a:cs typeface="+mn-ea"/>
                <a:sym typeface="Calibri" panose="020F0502020204030204" pitchFamily="34" charset="0"/>
              </a:rPr>
            </a:fld>
            <a:endParaRPr kumimoji="0" lang="zh-CN" altLang="en-US" sz="1400" b="0" i="0" u="none" strike="noStrike" kern="1200" cap="none" spc="0" normalizeH="0" baseline="0" noProof="1">
              <a:ln>
                <a:noFill/>
              </a:ln>
              <a:solidFill>
                <a:srgbClr val="898989"/>
              </a:solidFill>
              <a:effectLst/>
              <a:uLnTx/>
              <a:uFillTx/>
              <a:latin typeface="Calibri" panose="020F0502020204030204" pitchFamily="34" charset="0"/>
              <a:ea typeface="宋体" panose="02010600030101010101" pitchFamily="2" charset="-122"/>
              <a:cs typeface="+mn-cs"/>
              <a:sym typeface="Calibri" panose="020F0502020204030204" pitchFamily="34" charset="0"/>
            </a:endParaRPr>
          </a:p>
        </p:txBody>
      </p:sp>
      <p:sp>
        <p:nvSpPr>
          <p:cNvPr id="1031" name="矩形 6"/>
          <p:cNvSpPr>
            <a:spLocks noChangeArrowheads="1"/>
          </p:cNvSpPr>
          <p:nvPr/>
        </p:nvSpPr>
        <p:spPr bwMode="auto">
          <a:xfrm>
            <a:off x="0" y="6215063"/>
            <a:ext cx="9144000" cy="90488"/>
          </a:xfrm>
          <a:prstGeom prst="rect">
            <a:avLst/>
          </a:prstGeom>
          <a:solidFill>
            <a:srgbClr val="00B0F0"/>
          </a:solidFill>
          <a:ln>
            <a:noFill/>
          </a:ln>
          <a:extLst>
            <a:ext uri="{91240B29-F687-4F45-9708-019B960494DF}">
              <a14:hiddenLine xmlns:a14="http://schemas.microsoft.com/office/drawing/2010/main" w="9525">
                <a:solidFill>
                  <a:srgbClr val="000000"/>
                </a:solidFill>
                <a:miter lim="800000"/>
                <a:headEnd/>
                <a:tailEnd/>
              </a14:hiddenLine>
            </a:ext>
          </a:extLst>
        </p:spPr>
        <p:txBody>
          <a:bodyPr lIns="102870" tIns="51435" rIns="102870" bIns="51435" anchor="ctr"/>
          <a:lstStyle>
            <a:lvl1pPr>
              <a:defRPr sz="2000">
                <a:solidFill>
                  <a:schemeClr val="tx1"/>
                </a:solidFill>
                <a:latin typeface="Arial" panose="020B0604020202020204" pitchFamily="34" charset="0"/>
                <a:ea typeface="宋体" panose="02010600030101010101" pitchFamily="2" charset="-122"/>
              </a:defRPr>
            </a:lvl1pPr>
            <a:lvl2pPr>
              <a:defRPr sz="2000">
                <a:solidFill>
                  <a:schemeClr val="tx1"/>
                </a:solidFill>
                <a:latin typeface="Arial" panose="020B0604020202020204" pitchFamily="34" charset="0"/>
                <a:ea typeface="宋体" panose="02010600030101010101" pitchFamily="2" charset="-122"/>
              </a:defRPr>
            </a:lvl2pPr>
            <a:lvl3pPr>
              <a:defRPr sz="2000">
                <a:solidFill>
                  <a:schemeClr val="tx1"/>
                </a:solidFill>
                <a:latin typeface="Arial" panose="020B0604020202020204" pitchFamily="34" charset="0"/>
                <a:ea typeface="宋体" panose="02010600030101010101" pitchFamily="2" charset="-122"/>
              </a:defRPr>
            </a:lvl3pPr>
            <a:lvl4pPr>
              <a:defRPr sz="2000">
                <a:solidFill>
                  <a:schemeClr val="tx1"/>
                </a:solidFill>
                <a:latin typeface="Arial" panose="020B0604020202020204" pitchFamily="34" charset="0"/>
                <a:ea typeface="宋体" panose="02010600030101010101" pitchFamily="2" charset="-122"/>
              </a:defRPr>
            </a:lvl4pPr>
            <a:lvl5pPr>
              <a:defRPr sz="2000">
                <a:solidFill>
                  <a:schemeClr val="tx1"/>
                </a:solidFill>
                <a:latin typeface="Arial" panose="020B0604020202020204" pitchFamily="34" charset="0"/>
                <a:ea typeface="宋体" panose="02010600030101010101" pitchFamily="2" charset="-122"/>
              </a:defRPr>
            </a:lvl5pPr>
            <a:lvl6pPr marL="25146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6pPr>
            <a:lvl7pPr marL="29718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7pPr>
            <a:lvl8pPr marL="34290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8pPr>
            <a:lvl9pPr marL="38862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9pPr>
          </a:lstStyle>
          <a:p>
            <a:pPr marL="0" marR="0" lvl="0" indent="0" algn="ctr" defTabSz="10287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800" b="0" i="0" u="none" strike="noStrike" kern="1200" cap="none" spc="0" normalizeH="0" baseline="0" noProof="0" smtClean="0">
              <a:ln>
                <a:noFill/>
              </a:ln>
              <a:solidFill>
                <a:srgbClr val="FFFFFF"/>
              </a:solidFill>
              <a:effectLst/>
              <a:uLnTx/>
              <a:uFillTx/>
              <a:latin typeface="宋体" panose="02010600030101010101" pitchFamily="2" charset="-122"/>
              <a:ea typeface="宋体" panose="02010600030101010101" pitchFamily="2" charset="-122"/>
              <a:cs typeface="+mn-cs"/>
              <a:sym typeface="宋体" panose="02010600030101010101" pitchFamily="2" charset="-122"/>
            </a:endParaRPr>
          </a:p>
        </p:txBody>
      </p:sp>
      <p:sp>
        <p:nvSpPr>
          <p:cNvPr id="1032" name="TextBox 7"/>
          <p:cNvSpPr>
            <a:spLocks noChangeArrowheads="1"/>
          </p:cNvSpPr>
          <p:nvPr/>
        </p:nvSpPr>
        <p:spPr bwMode="auto">
          <a:xfrm>
            <a:off x="7391400" y="6018213"/>
            <a:ext cx="747713" cy="47307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102870" tIns="51435" rIns="102870" bIns="51435">
            <a:spAutoFit/>
          </a:bodyPr>
          <a:lstStyle>
            <a:lvl1pPr>
              <a:defRPr sz="2000">
                <a:solidFill>
                  <a:schemeClr val="tx1"/>
                </a:solidFill>
                <a:latin typeface="Arial" panose="020B0604020202020204" pitchFamily="34" charset="0"/>
                <a:ea typeface="宋体" panose="02010600030101010101" pitchFamily="2" charset="-122"/>
              </a:defRPr>
            </a:lvl1pPr>
            <a:lvl2pPr>
              <a:defRPr sz="2000">
                <a:solidFill>
                  <a:schemeClr val="tx1"/>
                </a:solidFill>
                <a:latin typeface="Arial" panose="020B0604020202020204" pitchFamily="34" charset="0"/>
                <a:ea typeface="宋体" panose="02010600030101010101" pitchFamily="2" charset="-122"/>
              </a:defRPr>
            </a:lvl2pPr>
            <a:lvl3pPr>
              <a:defRPr sz="2000">
                <a:solidFill>
                  <a:schemeClr val="tx1"/>
                </a:solidFill>
                <a:latin typeface="Arial" panose="020B0604020202020204" pitchFamily="34" charset="0"/>
                <a:ea typeface="宋体" panose="02010600030101010101" pitchFamily="2" charset="-122"/>
              </a:defRPr>
            </a:lvl3pPr>
            <a:lvl4pPr>
              <a:defRPr sz="2000">
                <a:solidFill>
                  <a:schemeClr val="tx1"/>
                </a:solidFill>
                <a:latin typeface="Arial" panose="020B0604020202020204" pitchFamily="34" charset="0"/>
                <a:ea typeface="宋体" panose="02010600030101010101" pitchFamily="2" charset="-122"/>
              </a:defRPr>
            </a:lvl4pPr>
            <a:lvl5pPr>
              <a:defRPr sz="2000">
                <a:solidFill>
                  <a:schemeClr val="tx1"/>
                </a:solidFill>
                <a:latin typeface="Arial" panose="020B0604020202020204" pitchFamily="34" charset="0"/>
                <a:ea typeface="宋体" panose="02010600030101010101" pitchFamily="2" charset="-122"/>
              </a:defRPr>
            </a:lvl5pPr>
            <a:lvl6pPr marL="25146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6pPr>
            <a:lvl7pPr marL="29718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7pPr>
            <a:lvl8pPr marL="34290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8pPr>
            <a:lvl9pPr marL="38862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9pPr>
          </a:lstStyle>
          <a:p>
            <a:pPr marL="0" marR="0" lvl="0" indent="0" algn="l" defTabSz="1028700" rtl="0" eaLnBrk="1" fontAlgn="base" latinLnBrk="0" hangingPunct="1">
              <a:lnSpc>
                <a:spcPct val="100000"/>
              </a:lnSpc>
              <a:spcBef>
                <a:spcPct val="0"/>
              </a:spcBef>
              <a:spcAft>
                <a:spcPct val="0"/>
              </a:spcAft>
              <a:buClrTx/>
              <a:buSzTx/>
              <a:buFont typeface="Arial" panose="020B0604020202020204" pitchFamily="34" charset="0"/>
              <a:buNone/>
              <a:defRPr/>
            </a:pPr>
            <a:r>
              <a:rPr kumimoji="0" lang="en-US" altLang="zh-CN" sz="2400" b="0" i="0" u="none" strike="noStrike" kern="1200" cap="none" spc="0" normalizeH="0" baseline="0" noProof="0" smtClean="0">
                <a:ln>
                  <a:noFill/>
                </a:ln>
                <a:solidFill>
                  <a:srgbClr val="00B0F0"/>
                </a:solidFill>
                <a:effectLst/>
                <a:uLnTx/>
                <a:uFillTx/>
                <a:latin typeface="Impact" panose="020B0806030902050204" pitchFamily="34" charset="0"/>
                <a:ea typeface="宋体" panose="02010600030101010101" pitchFamily="2" charset="-122"/>
                <a:cs typeface="+mn-cs"/>
                <a:sym typeface="Impact" panose="020B0806030902050204" pitchFamily="34" charset="0"/>
              </a:rPr>
              <a:t>Java</a:t>
            </a:r>
            <a:endParaRPr kumimoji="0" lang="zh-CN" altLang="en-US" sz="2400" b="0" i="0" u="none" strike="noStrike" kern="1200" cap="none" spc="0" normalizeH="0" baseline="0" noProof="0" smtClean="0">
              <a:ln>
                <a:noFill/>
              </a:ln>
              <a:solidFill>
                <a:srgbClr val="00B0F0"/>
              </a:solidFill>
              <a:effectLst/>
              <a:uLnTx/>
              <a:uFillTx/>
              <a:latin typeface="Impact" panose="020B0806030902050204" pitchFamily="34" charset="0"/>
              <a:ea typeface="宋体" panose="02010600030101010101" pitchFamily="2" charset="-122"/>
              <a:cs typeface="+mn-cs"/>
              <a:sym typeface="Impact" panose="020B0806030902050204" pitchFamily="34" charset="0"/>
            </a:endParaRPr>
          </a:p>
        </p:txBody>
      </p:sp>
      <p:sp>
        <p:nvSpPr>
          <p:cNvPr id="1033" name="矩形 6"/>
          <p:cNvSpPr>
            <a:spLocks noChangeArrowheads="1"/>
          </p:cNvSpPr>
          <p:nvPr/>
        </p:nvSpPr>
        <p:spPr bwMode="auto">
          <a:xfrm>
            <a:off x="0" y="1158875"/>
            <a:ext cx="9144000" cy="50800"/>
          </a:xfrm>
          <a:prstGeom prst="rect">
            <a:avLst/>
          </a:prstGeom>
          <a:solidFill>
            <a:srgbClr val="00B0F0"/>
          </a:solidFill>
          <a:ln>
            <a:noFill/>
          </a:ln>
          <a:extLst>
            <a:ext uri="{91240B29-F687-4F45-9708-019B960494DF}">
              <a14:hiddenLine xmlns:a14="http://schemas.microsoft.com/office/drawing/2010/main" w="9525">
                <a:solidFill>
                  <a:srgbClr val="000000"/>
                </a:solidFill>
                <a:miter lim="800000"/>
                <a:headEnd/>
                <a:tailEnd/>
              </a14:hiddenLine>
            </a:ext>
          </a:extLst>
        </p:spPr>
        <p:txBody>
          <a:bodyPr lIns="104140" tIns="50165" rIns="104140" bIns="50165" anchor="ctr"/>
          <a:lstStyle>
            <a:lvl1pPr>
              <a:defRPr sz="2000">
                <a:solidFill>
                  <a:schemeClr val="tx1"/>
                </a:solidFill>
                <a:latin typeface="Arial" panose="020B0604020202020204" pitchFamily="34" charset="0"/>
                <a:ea typeface="宋体" panose="02010600030101010101" pitchFamily="2" charset="-122"/>
              </a:defRPr>
            </a:lvl1pPr>
            <a:lvl2pPr>
              <a:defRPr sz="2000">
                <a:solidFill>
                  <a:schemeClr val="tx1"/>
                </a:solidFill>
                <a:latin typeface="Arial" panose="020B0604020202020204" pitchFamily="34" charset="0"/>
                <a:ea typeface="宋体" panose="02010600030101010101" pitchFamily="2" charset="-122"/>
              </a:defRPr>
            </a:lvl2pPr>
            <a:lvl3pPr>
              <a:defRPr sz="2000">
                <a:solidFill>
                  <a:schemeClr val="tx1"/>
                </a:solidFill>
                <a:latin typeface="Arial" panose="020B0604020202020204" pitchFamily="34" charset="0"/>
                <a:ea typeface="宋体" panose="02010600030101010101" pitchFamily="2" charset="-122"/>
              </a:defRPr>
            </a:lvl3pPr>
            <a:lvl4pPr>
              <a:defRPr sz="2000">
                <a:solidFill>
                  <a:schemeClr val="tx1"/>
                </a:solidFill>
                <a:latin typeface="Arial" panose="020B0604020202020204" pitchFamily="34" charset="0"/>
                <a:ea typeface="宋体" panose="02010600030101010101" pitchFamily="2" charset="-122"/>
              </a:defRPr>
            </a:lvl4pPr>
            <a:lvl5pPr>
              <a:defRPr sz="2000">
                <a:solidFill>
                  <a:schemeClr val="tx1"/>
                </a:solidFill>
                <a:latin typeface="Arial" panose="020B0604020202020204" pitchFamily="34" charset="0"/>
                <a:ea typeface="宋体" panose="02010600030101010101" pitchFamily="2" charset="-122"/>
              </a:defRPr>
            </a:lvl5pPr>
            <a:lvl6pPr marL="25146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6pPr>
            <a:lvl7pPr marL="29718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7pPr>
            <a:lvl8pPr marL="34290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8pPr>
            <a:lvl9pPr marL="3886200" indent="-228600" defTabSz="1028700" fontAlgn="base">
              <a:spcBef>
                <a:spcPct val="0"/>
              </a:spcBef>
              <a:spcAft>
                <a:spcPct val="0"/>
              </a:spcAft>
              <a:buFont typeface="Arial" panose="020B0604020202020204" pitchFamily="34" charset="0"/>
              <a:defRPr sz="2000">
                <a:solidFill>
                  <a:schemeClr val="tx1"/>
                </a:solidFill>
                <a:latin typeface="Arial" panose="020B0604020202020204" pitchFamily="34" charset="0"/>
                <a:ea typeface="宋体" panose="02010600030101010101" pitchFamily="2" charset="-122"/>
              </a:defRPr>
            </a:lvl9pPr>
          </a:lstStyle>
          <a:p>
            <a:pPr marL="0" marR="0" lvl="0" indent="0" algn="ctr" defTabSz="10287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800" b="0" i="0" u="none" strike="noStrike" kern="1200" cap="none" spc="0" normalizeH="0" baseline="0" noProof="0" smtClean="0">
              <a:ln>
                <a:noFill/>
              </a:ln>
              <a:solidFill>
                <a:srgbClr val="FFFFFF"/>
              </a:solidFill>
              <a:effectLst/>
              <a:uLnTx/>
              <a:uFillTx/>
              <a:latin typeface="宋体" panose="02010600030101010101" pitchFamily="2" charset="-122"/>
              <a:ea typeface="宋体" panose="02010600030101010101" pitchFamily="2" charset="-122"/>
              <a:cs typeface="+mn-cs"/>
              <a:sym typeface="宋体" panose="02010600030101010101" pitchFamily="2" charset="-122"/>
            </a:endParaRPr>
          </a:p>
        </p:txBody>
      </p:sp>
      <p:sp>
        <p:nvSpPr>
          <p:cNvPr id="1034" name="TextBox 7"/>
          <p:cNvSpPr/>
          <p:nvPr/>
        </p:nvSpPr>
        <p:spPr>
          <a:xfrm>
            <a:off x="952836" y="6001151"/>
            <a:ext cx="2165350" cy="471800"/>
          </a:xfrm>
          <a:prstGeom prst="rect">
            <a:avLst/>
          </a:prstGeom>
          <a:solidFill>
            <a:schemeClr val="bg1">
              <a:alpha val="100000"/>
            </a:schemeClr>
          </a:solidFill>
          <a:ln w="9525">
            <a:noFill/>
            <a:miter/>
          </a:ln>
        </p:spPr>
        <p:txBody>
          <a:bodyPr wrap="none" lIns="102870" tIns="51435" rIns="102870" bIns="51435">
            <a:spAutoFit/>
            <a:scene3d>
              <a:camera prst="orthographicFront"/>
              <a:lightRig rig="threePt" dir="t"/>
            </a:scene3d>
          </a:bodyPr>
          <a:lstStyle/>
          <a:p>
            <a:pPr marL="0" marR="0" lvl="0" indent="0" algn="l" defTabSz="1028700" rtl="0" eaLnBrk="1" fontAlgn="base" latinLnBrk="0" hangingPunct="1">
              <a:lnSpc>
                <a:spcPct val="100000"/>
              </a:lnSpc>
              <a:spcBef>
                <a:spcPct val="0"/>
              </a:spcBef>
              <a:spcAft>
                <a:spcPct val="0"/>
              </a:spcAft>
              <a:buClr>
                <a:srgbClr val="000000"/>
              </a:buClr>
              <a:buSzTx/>
              <a:buFont typeface="Arial" panose="020B0604020202020204" pitchFamily="34" charset="0"/>
              <a:buNone/>
              <a:defRPr/>
            </a:pPr>
            <a:r>
              <a:rPr kumimoji="0" lang="en-US" altLang="zh-CN" sz="2400" b="1" i="0" u="none" strike="noStrike" kern="1200" cap="none" spc="-100" normalizeH="0" baseline="0" noProof="1">
                <a:ln>
                  <a:noFill/>
                </a:ln>
                <a:solidFill>
                  <a:srgbClr val="00B0F0"/>
                </a:solidFill>
                <a:effectLst>
                  <a:outerShdw blurRad="38100" dist="25400" dir="5400000" algn="ctr" rotWithShape="0">
                    <a:srgbClr val="6E747A">
                      <a:alpha val="43000"/>
                    </a:srgbClr>
                  </a:outerShdw>
                </a:effectLst>
                <a:uLnTx/>
                <a:uFillTx/>
                <a:latin typeface="方正姚体" panose="02010601030101010101" charset="-122"/>
                <a:ea typeface="方正姚体" panose="02010601030101010101" charset="-122"/>
                <a:cs typeface="+mn-ea"/>
                <a:sym typeface="+mn-ea"/>
              </a:rPr>
              <a:t>Java</a:t>
            </a:r>
            <a:r>
              <a:rPr kumimoji="0" lang="zh-CN" altLang="en-US" sz="2400" b="1" i="0" u="none" strike="noStrike" kern="1200" cap="none" spc="-100" normalizeH="0" baseline="0" noProof="1">
                <a:ln>
                  <a:noFill/>
                </a:ln>
                <a:solidFill>
                  <a:srgbClr val="00B0F0"/>
                </a:solidFill>
                <a:effectLst>
                  <a:outerShdw blurRad="38100" dist="25400" dir="5400000" algn="ctr" rotWithShape="0">
                    <a:srgbClr val="6E747A">
                      <a:alpha val="43000"/>
                    </a:srgbClr>
                  </a:outerShdw>
                </a:effectLst>
                <a:uLnTx/>
                <a:uFillTx/>
                <a:latin typeface="方正姚体" panose="02010601030101010101" charset="-122"/>
                <a:ea typeface="方正姚体" panose="02010601030101010101" charset="-122"/>
                <a:cs typeface="+mn-ea"/>
                <a:sym typeface="+mn-ea"/>
              </a:rPr>
              <a:t>语言与应用</a:t>
            </a:r>
            <a:endParaRPr kumimoji="0" lang="zh-CN" altLang="en-US" sz="2400" b="1" i="0" u="none" strike="noStrike" kern="1200" cap="none" spc="-100" normalizeH="0" baseline="0" noProof="1">
              <a:ln>
                <a:noFill/>
              </a:ln>
              <a:solidFill>
                <a:schemeClr val="tx2">
                  <a:lumMod val="60000"/>
                  <a:lumOff val="40000"/>
                </a:schemeClr>
              </a:solidFill>
              <a:effectLst>
                <a:outerShdw blurRad="38100" dist="25400" dir="5400000" algn="ctr" rotWithShape="0">
                  <a:srgbClr val="6E747A">
                    <a:alpha val="43000"/>
                  </a:srgbClr>
                </a:outerShdw>
              </a:effectLst>
              <a:uLnTx/>
              <a:uFillTx/>
              <a:latin typeface="方正姚体" panose="02010601030101010101" charset="-122"/>
              <a:ea typeface="方正姚体" panose="02010601030101010101" charset="-122"/>
              <a:cs typeface="+mn-ea"/>
              <a:sym typeface="Impact" panose="020B0806030902050204" pitchFamily="34" charset="0"/>
            </a:endParaRPr>
          </a:p>
        </p:txBody>
      </p:sp>
      <p:pic>
        <p:nvPicPr>
          <p:cNvPr id="1035" name="图片 1"/>
          <p:cNvPicPr>
            <a:picLocks noChangeAspect="1"/>
          </p:cNvPicPr>
          <p:nvPr userDrawn="1"/>
        </p:nvPicPr>
        <p:blipFill>
          <a:blip r:embed="rId12"/>
          <a:srcRect l="10876" r="18822" b="17163"/>
          <a:stretch>
            <a:fillRect/>
          </a:stretch>
        </p:blipFill>
        <p:spPr>
          <a:xfrm>
            <a:off x="7156450" y="5921375"/>
            <a:ext cx="927100" cy="563563"/>
          </a:xfrm>
          <a:prstGeom prst="rect">
            <a:avLst/>
          </a:prstGeom>
          <a:noFill/>
          <a:ln w="9525">
            <a:noFill/>
          </a:ln>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79170" rtl="0" eaLnBrk="0" fontAlgn="base" hangingPunct="0">
        <a:spcBef>
          <a:spcPct val="0"/>
        </a:spcBef>
        <a:spcAft>
          <a:spcPct val="0"/>
        </a:spcAft>
        <a:buFont typeface="Arial" panose="020B0604020202020204" pitchFamily="34" charset="0"/>
        <a:defRPr sz="3400" b="1" kern="1200">
          <a:solidFill>
            <a:srgbClr val="00B0F0"/>
          </a:solidFill>
          <a:latin typeface="微软雅黑" panose="020B0503020204020204" pitchFamily="34" charset="-122"/>
          <a:ea typeface="微软雅黑" panose="020B0503020204020204" pitchFamily="34" charset="-122"/>
          <a:cs typeface="+mj-cs"/>
          <a:sym typeface="Calibri" panose="020F0502020204030204" pitchFamily="34" charset="0"/>
        </a:defRPr>
      </a:lvl1pPr>
      <a:lvl2pPr algn="l" defTabSz="979170" rtl="0" eaLnBrk="0" fontAlgn="base" hangingPunct="0">
        <a:spcBef>
          <a:spcPct val="0"/>
        </a:spcBef>
        <a:spcAft>
          <a:spcPct val="0"/>
        </a:spcAft>
        <a:buFont typeface="Arial" panose="020B0604020202020204" pitchFamily="34" charset="0"/>
        <a:defRPr sz="3400" b="1">
          <a:solidFill>
            <a:srgbClr val="00B0F0"/>
          </a:solidFill>
          <a:latin typeface="微软雅黑" panose="020B0503020204020204" pitchFamily="34" charset="-122"/>
          <a:ea typeface="微软雅黑" panose="020B0503020204020204" pitchFamily="34" charset="-122"/>
          <a:sym typeface="Calibri" panose="020F0502020204030204" pitchFamily="34" charset="0"/>
        </a:defRPr>
      </a:lvl2pPr>
      <a:lvl3pPr algn="l" defTabSz="979170" rtl="0" eaLnBrk="0" fontAlgn="base" hangingPunct="0">
        <a:spcBef>
          <a:spcPct val="0"/>
        </a:spcBef>
        <a:spcAft>
          <a:spcPct val="0"/>
        </a:spcAft>
        <a:buFont typeface="Arial" panose="020B0604020202020204" pitchFamily="34" charset="0"/>
        <a:defRPr sz="3400" b="1">
          <a:solidFill>
            <a:srgbClr val="00B0F0"/>
          </a:solidFill>
          <a:latin typeface="微软雅黑" panose="020B0503020204020204" pitchFamily="34" charset="-122"/>
          <a:ea typeface="微软雅黑" panose="020B0503020204020204" pitchFamily="34" charset="-122"/>
          <a:sym typeface="Calibri" panose="020F0502020204030204" pitchFamily="34" charset="0"/>
        </a:defRPr>
      </a:lvl3pPr>
      <a:lvl4pPr algn="l" defTabSz="979170" rtl="0" eaLnBrk="0" fontAlgn="base" hangingPunct="0">
        <a:spcBef>
          <a:spcPct val="0"/>
        </a:spcBef>
        <a:spcAft>
          <a:spcPct val="0"/>
        </a:spcAft>
        <a:buFont typeface="Arial" panose="020B0604020202020204" pitchFamily="34" charset="0"/>
        <a:defRPr sz="3400" b="1">
          <a:solidFill>
            <a:srgbClr val="00B0F0"/>
          </a:solidFill>
          <a:latin typeface="微软雅黑" panose="020B0503020204020204" pitchFamily="34" charset="-122"/>
          <a:ea typeface="微软雅黑" panose="020B0503020204020204" pitchFamily="34" charset="-122"/>
          <a:sym typeface="Calibri" panose="020F0502020204030204" pitchFamily="34" charset="0"/>
        </a:defRPr>
      </a:lvl4pPr>
      <a:lvl5pPr algn="l" defTabSz="979170" rtl="0" eaLnBrk="0" fontAlgn="base" hangingPunct="0">
        <a:spcBef>
          <a:spcPct val="0"/>
        </a:spcBef>
        <a:spcAft>
          <a:spcPct val="0"/>
        </a:spcAft>
        <a:buFont typeface="Arial" panose="020B0604020202020204" pitchFamily="34" charset="0"/>
        <a:defRPr sz="3400" b="1">
          <a:solidFill>
            <a:srgbClr val="00B0F0"/>
          </a:solidFill>
          <a:latin typeface="微软雅黑" panose="020B0503020204020204" pitchFamily="34" charset="-122"/>
          <a:ea typeface="微软雅黑" panose="020B0503020204020204" pitchFamily="34" charset="-122"/>
          <a:sym typeface="Calibri" panose="020F0502020204030204" pitchFamily="34" charset="0"/>
        </a:defRPr>
      </a:lvl5pPr>
      <a:lvl6pPr marL="457200" algn="l" defTabSz="1028700" rtl="0" eaLnBrk="0" fontAlgn="base" hangingPunct="0">
        <a:spcBef>
          <a:spcPct val="0"/>
        </a:spcBef>
        <a:spcAft>
          <a:spcPct val="0"/>
        </a:spcAft>
        <a:buFont typeface="Arial" panose="020B0604020202020204" pitchFamily="34" charset="0"/>
        <a:defRPr sz="3600" b="1">
          <a:solidFill>
            <a:srgbClr val="00B0F0"/>
          </a:solidFill>
          <a:latin typeface="微软雅黑" panose="020B0503020204020204" pitchFamily="34" charset="-122"/>
          <a:ea typeface="微软雅黑" panose="020B0503020204020204" pitchFamily="34" charset="-122"/>
          <a:sym typeface="Calibri" panose="020F0502020204030204" pitchFamily="34" charset="0"/>
        </a:defRPr>
      </a:lvl6pPr>
      <a:lvl7pPr marL="914400" algn="l" defTabSz="1028700" rtl="0" eaLnBrk="0" fontAlgn="base" hangingPunct="0">
        <a:spcBef>
          <a:spcPct val="0"/>
        </a:spcBef>
        <a:spcAft>
          <a:spcPct val="0"/>
        </a:spcAft>
        <a:buFont typeface="Arial" panose="020B0604020202020204" pitchFamily="34" charset="0"/>
        <a:defRPr sz="3600" b="1">
          <a:solidFill>
            <a:srgbClr val="00B0F0"/>
          </a:solidFill>
          <a:latin typeface="微软雅黑" panose="020B0503020204020204" pitchFamily="34" charset="-122"/>
          <a:ea typeface="微软雅黑" panose="020B0503020204020204" pitchFamily="34" charset="-122"/>
          <a:sym typeface="Calibri" panose="020F0502020204030204" pitchFamily="34" charset="0"/>
        </a:defRPr>
      </a:lvl7pPr>
      <a:lvl8pPr marL="1371600" algn="l" defTabSz="1028700" rtl="0" eaLnBrk="0" fontAlgn="base" hangingPunct="0">
        <a:spcBef>
          <a:spcPct val="0"/>
        </a:spcBef>
        <a:spcAft>
          <a:spcPct val="0"/>
        </a:spcAft>
        <a:buFont typeface="Arial" panose="020B0604020202020204" pitchFamily="34" charset="0"/>
        <a:defRPr sz="3600" b="1">
          <a:solidFill>
            <a:srgbClr val="00B0F0"/>
          </a:solidFill>
          <a:latin typeface="微软雅黑" panose="020B0503020204020204" pitchFamily="34" charset="-122"/>
          <a:ea typeface="微软雅黑" panose="020B0503020204020204" pitchFamily="34" charset="-122"/>
          <a:sym typeface="Calibri" panose="020F0502020204030204" pitchFamily="34" charset="0"/>
        </a:defRPr>
      </a:lvl8pPr>
      <a:lvl9pPr marL="1828800" algn="l" defTabSz="1028700" rtl="0" eaLnBrk="0" fontAlgn="base" hangingPunct="0">
        <a:spcBef>
          <a:spcPct val="0"/>
        </a:spcBef>
        <a:spcAft>
          <a:spcPct val="0"/>
        </a:spcAft>
        <a:buFont typeface="Arial" panose="020B0604020202020204" pitchFamily="34" charset="0"/>
        <a:defRPr sz="3600" b="1">
          <a:solidFill>
            <a:srgbClr val="00B0F0"/>
          </a:solidFill>
          <a:latin typeface="微软雅黑" panose="020B0503020204020204" pitchFamily="34" charset="-122"/>
          <a:ea typeface="微软雅黑" panose="020B0503020204020204" pitchFamily="34" charset="-122"/>
          <a:sym typeface="Calibri" panose="020F0502020204030204" pitchFamily="34" charset="0"/>
        </a:defRPr>
      </a:lvl9pPr>
    </p:titleStyle>
    <p:bodyStyle>
      <a:lvl1pPr marL="368300" indent="-368300" algn="l" defTabSz="979170" rtl="0" eaLnBrk="0" fontAlgn="base" hangingPunct="0">
        <a:spcBef>
          <a:spcPct val="19000"/>
        </a:spcBef>
        <a:spcAft>
          <a:spcPct val="0"/>
        </a:spcAft>
        <a:buFont typeface="Arial" panose="020B0604020202020204" pitchFamily="34" charset="0"/>
        <a:buChar char="•"/>
        <a:defRPr sz="3400" kern="1200">
          <a:solidFill>
            <a:schemeClr val="tx1"/>
          </a:solidFill>
          <a:latin typeface="微软雅黑" panose="020B0503020204020204" pitchFamily="34" charset="-122"/>
          <a:ea typeface="微软雅黑" panose="020B0503020204020204" pitchFamily="34" charset="-122"/>
          <a:cs typeface="+mn-cs"/>
          <a:sym typeface="Calibri" panose="020F0502020204030204" pitchFamily="34" charset="0"/>
        </a:defRPr>
      </a:lvl1pPr>
      <a:lvl2pPr marL="795655" lvl="1" indent="-306705" algn="l" defTabSz="979170" rtl="0" eaLnBrk="0" fontAlgn="base" hangingPunct="0">
        <a:spcBef>
          <a:spcPct val="19000"/>
        </a:spcBef>
        <a:spcAft>
          <a:spcPct val="0"/>
        </a:spcAft>
        <a:buFont typeface="Arial" panose="020B0604020202020204" pitchFamily="34" charset="0"/>
        <a:buChar char="–"/>
        <a:defRPr sz="3000" kern="1200">
          <a:solidFill>
            <a:schemeClr val="tx1"/>
          </a:solidFill>
          <a:latin typeface="微软雅黑" panose="020B0503020204020204" pitchFamily="34" charset="-122"/>
          <a:ea typeface="微软雅黑" panose="020B0503020204020204" pitchFamily="34" charset="-122"/>
          <a:cs typeface="+mn-cs"/>
          <a:sym typeface="Calibri" panose="020F0502020204030204" pitchFamily="34" charset="0"/>
        </a:defRPr>
      </a:lvl2pPr>
      <a:lvl3pPr marL="1225550" lvl="2" indent="-246380" algn="l" defTabSz="979170" rtl="0" eaLnBrk="0" fontAlgn="base" hangingPunct="0">
        <a:spcBef>
          <a:spcPct val="19000"/>
        </a:spcBef>
        <a:spcAft>
          <a:spcPct val="0"/>
        </a:spcAft>
        <a:buFont typeface="Arial" panose="020B0604020202020204" pitchFamily="34" charset="0"/>
        <a:buChar char="•"/>
        <a:defRPr sz="2500" kern="1200">
          <a:solidFill>
            <a:schemeClr val="tx1"/>
          </a:solidFill>
          <a:latin typeface="微软雅黑" panose="020B0503020204020204" pitchFamily="34" charset="-122"/>
          <a:ea typeface="微软雅黑" panose="020B0503020204020204" pitchFamily="34" charset="-122"/>
          <a:cs typeface="+mn-cs"/>
          <a:sym typeface="Calibri" panose="020F0502020204030204" pitchFamily="34" charset="0"/>
        </a:defRPr>
      </a:lvl3pPr>
      <a:lvl4pPr marL="1714500" lvl="3" indent="-244475" algn="l" defTabSz="979170" rtl="0" eaLnBrk="0" fontAlgn="base" hangingPunct="0">
        <a:spcBef>
          <a:spcPct val="19000"/>
        </a:spcBef>
        <a:spcAft>
          <a:spcPct val="0"/>
        </a:spcAft>
        <a:buFont typeface="Arial" panose="020B0604020202020204" pitchFamily="34" charset="0"/>
        <a:buChar char="–"/>
        <a:defRPr sz="2100" kern="1200">
          <a:solidFill>
            <a:schemeClr val="tx1"/>
          </a:solidFill>
          <a:latin typeface="微软雅黑" panose="020B0503020204020204" pitchFamily="34" charset="-122"/>
          <a:ea typeface="微软雅黑" panose="020B0503020204020204" pitchFamily="34" charset="-122"/>
          <a:cs typeface="+mn-cs"/>
          <a:sym typeface="Calibri" panose="020F0502020204030204" pitchFamily="34" charset="0"/>
        </a:defRPr>
      </a:lvl4pPr>
      <a:lvl5pPr marL="2203450" lvl="4" indent="-244475" algn="l" defTabSz="979170" rtl="0" eaLnBrk="0" fontAlgn="base" hangingPunct="0">
        <a:spcBef>
          <a:spcPct val="19000"/>
        </a:spcBef>
        <a:spcAft>
          <a:spcPct val="0"/>
        </a:spcAft>
        <a:buFont typeface="Arial" panose="020B0604020202020204" pitchFamily="34" charset="0"/>
        <a:buChar char="»"/>
        <a:defRPr sz="2100" kern="1200">
          <a:solidFill>
            <a:schemeClr val="tx1"/>
          </a:solidFill>
          <a:latin typeface="微软雅黑" panose="020B0503020204020204" pitchFamily="34" charset="-122"/>
          <a:ea typeface="微软雅黑" panose="020B0503020204020204" pitchFamily="34" charset="-122"/>
          <a:cs typeface="+mn-cs"/>
          <a:sym typeface="Calibri" panose="020F0502020204030204" pitchFamily="34" charset="0"/>
        </a:defRPr>
      </a:lvl5pPr>
      <a:lvl6pPr marL="2394585" lvl="5" indent="-217805" algn="l" defTabSz="979805" eaLnBrk="0" fontAlgn="base" latinLnBrk="0" hangingPunct="0">
        <a:spcBef>
          <a:spcPct val="19000"/>
        </a:spcBef>
        <a:spcAft>
          <a:spcPct val="0"/>
        </a:spcAft>
        <a:buFont typeface="Arial" panose="020B0604020202020204" pitchFamily="34" charset="0"/>
        <a:buChar char="»"/>
        <a:defRPr sz="2190" kern="1200">
          <a:solidFill>
            <a:schemeClr val="tx1"/>
          </a:solidFill>
          <a:latin typeface="+mn-lt"/>
          <a:ea typeface="+mn-ea"/>
          <a:cs typeface="+mn-cs"/>
          <a:sym typeface="Calibri" panose="020F0502020204030204" pitchFamily="34" charset="0"/>
        </a:defRPr>
      </a:lvl6pPr>
      <a:lvl7pPr marL="2830195" lvl="6" indent="-217805" algn="l" defTabSz="979805" eaLnBrk="0" fontAlgn="base" latinLnBrk="0" hangingPunct="0">
        <a:spcBef>
          <a:spcPct val="19000"/>
        </a:spcBef>
        <a:spcAft>
          <a:spcPct val="0"/>
        </a:spcAft>
        <a:buFont typeface="Arial" panose="020B0604020202020204" pitchFamily="34" charset="0"/>
        <a:buChar char="»"/>
        <a:defRPr sz="2190" kern="1200">
          <a:solidFill>
            <a:schemeClr val="tx1"/>
          </a:solidFill>
          <a:latin typeface="+mn-lt"/>
          <a:ea typeface="+mn-ea"/>
          <a:cs typeface="+mn-cs"/>
          <a:sym typeface="Calibri" panose="020F0502020204030204" pitchFamily="34" charset="0"/>
        </a:defRPr>
      </a:lvl7pPr>
      <a:lvl8pPr marL="3265805" lvl="7" indent="-217805" algn="l" defTabSz="979805" eaLnBrk="0" fontAlgn="base" latinLnBrk="0" hangingPunct="0">
        <a:spcBef>
          <a:spcPct val="19000"/>
        </a:spcBef>
        <a:spcAft>
          <a:spcPct val="0"/>
        </a:spcAft>
        <a:buFont typeface="Arial" panose="020B0604020202020204" pitchFamily="34" charset="0"/>
        <a:buChar char="»"/>
        <a:defRPr sz="2190" kern="1200">
          <a:solidFill>
            <a:schemeClr val="tx1"/>
          </a:solidFill>
          <a:latin typeface="+mn-lt"/>
          <a:ea typeface="+mn-ea"/>
          <a:cs typeface="+mn-cs"/>
          <a:sym typeface="Calibri" panose="020F0502020204030204" pitchFamily="34" charset="0"/>
        </a:defRPr>
      </a:lvl8pPr>
      <a:lvl9pPr marL="3701415" lvl="8" indent="-217805" algn="l" defTabSz="979805" eaLnBrk="0" fontAlgn="base" latinLnBrk="0" hangingPunct="0">
        <a:spcBef>
          <a:spcPct val="19000"/>
        </a:spcBef>
        <a:spcAft>
          <a:spcPct val="0"/>
        </a:spcAft>
        <a:buFont typeface="Arial" panose="020B0604020202020204" pitchFamily="34" charset="0"/>
        <a:buChar char="»"/>
        <a:defRPr sz="2190" kern="1200">
          <a:solidFill>
            <a:schemeClr val="tx1"/>
          </a:solidFill>
          <a:latin typeface="+mn-lt"/>
          <a:ea typeface="+mn-ea"/>
          <a:cs typeface="+mn-cs"/>
          <a:sym typeface="Calibri" panose="020F0502020204030204" pitchFamily="34" charset="0"/>
        </a:defRPr>
      </a:lvl9pPr>
    </p:bodyStyle>
    <p:otherStyle>
      <a:lvl1pPr lvl="0" algn="l" defTabSz="979805" fontAlgn="base">
        <a:spcBef>
          <a:spcPct val="0"/>
        </a:spcBef>
        <a:spcAft>
          <a:spcPct val="0"/>
        </a:spcAft>
        <a:buClr>
          <a:srgbClr val="000000"/>
        </a:buClr>
        <a:buFont typeface="Arial" panose="020B0604020202020204" pitchFamily="34" charset="0"/>
        <a:defRPr sz="1905" kern="1200" baseline="0">
          <a:solidFill>
            <a:schemeClr val="tx1"/>
          </a:solidFill>
          <a:latin typeface="+mn-lt"/>
          <a:ea typeface="+mn-ea"/>
          <a:cs typeface="+mn-cs"/>
        </a:defRPr>
      </a:lvl1pPr>
      <a:lvl2pPr marL="489585" lvl="1" indent="-54610" algn="l" defTabSz="979805" fontAlgn="base">
        <a:spcBef>
          <a:spcPct val="0"/>
        </a:spcBef>
        <a:spcAft>
          <a:spcPct val="0"/>
        </a:spcAft>
        <a:buClr>
          <a:srgbClr val="000000"/>
        </a:buClr>
        <a:buFont typeface="Arial" panose="020B0604020202020204" pitchFamily="34" charset="0"/>
        <a:defRPr sz="1905" kern="1200" baseline="0">
          <a:solidFill>
            <a:schemeClr val="tx1"/>
          </a:solidFill>
          <a:latin typeface="+mn-lt"/>
          <a:ea typeface="+mn-ea"/>
          <a:cs typeface="+mn-cs"/>
        </a:defRPr>
      </a:lvl2pPr>
      <a:lvl3pPr marL="979805" lvl="2" indent="-108585" algn="l" defTabSz="979805" fontAlgn="base">
        <a:spcBef>
          <a:spcPct val="0"/>
        </a:spcBef>
        <a:spcAft>
          <a:spcPct val="0"/>
        </a:spcAft>
        <a:buClr>
          <a:srgbClr val="000000"/>
        </a:buClr>
        <a:buFont typeface="Arial" panose="020B0604020202020204" pitchFamily="34" charset="0"/>
        <a:defRPr sz="1905" kern="1200" baseline="0">
          <a:solidFill>
            <a:schemeClr val="tx1"/>
          </a:solidFill>
          <a:latin typeface="+mn-lt"/>
          <a:ea typeface="+mn-ea"/>
          <a:cs typeface="+mn-cs"/>
        </a:defRPr>
      </a:lvl3pPr>
      <a:lvl4pPr marL="1469390" lvl="3" indent="-163195" algn="l" defTabSz="979805" fontAlgn="base">
        <a:spcBef>
          <a:spcPct val="0"/>
        </a:spcBef>
        <a:spcAft>
          <a:spcPct val="0"/>
        </a:spcAft>
        <a:buClr>
          <a:srgbClr val="000000"/>
        </a:buClr>
        <a:buFont typeface="Arial" panose="020B0604020202020204" pitchFamily="34" charset="0"/>
        <a:defRPr sz="1905" kern="1200" baseline="0">
          <a:solidFill>
            <a:schemeClr val="tx1"/>
          </a:solidFill>
          <a:latin typeface="+mn-lt"/>
          <a:ea typeface="+mn-ea"/>
          <a:cs typeface="+mn-cs"/>
        </a:defRPr>
      </a:lvl4pPr>
      <a:lvl5pPr marL="1959610" lvl="4" indent="-217805" algn="l" defTabSz="979805" fontAlgn="base">
        <a:spcBef>
          <a:spcPct val="0"/>
        </a:spcBef>
        <a:spcAft>
          <a:spcPct val="0"/>
        </a:spcAft>
        <a:buClr>
          <a:srgbClr val="000000"/>
        </a:buClr>
        <a:buFont typeface="Arial" panose="020B0604020202020204" pitchFamily="34" charset="0"/>
        <a:defRPr sz="1905" kern="1200" baseline="0">
          <a:solidFill>
            <a:schemeClr val="tx1"/>
          </a:solidFill>
          <a:latin typeface="+mn-lt"/>
          <a:ea typeface="+mn-ea"/>
          <a:cs typeface="+mn-cs"/>
        </a:defRPr>
      </a:lvl5pPr>
      <a:lvl6pPr marL="2177415" lvl="5" indent="-217805" algn="l" defTabSz="979805" fontAlgn="base">
        <a:spcBef>
          <a:spcPct val="0"/>
        </a:spcBef>
        <a:spcAft>
          <a:spcPct val="0"/>
        </a:spcAft>
        <a:buClr>
          <a:srgbClr val="000000"/>
        </a:buClr>
        <a:buFont typeface="Arial" panose="020B0604020202020204" pitchFamily="34" charset="0"/>
        <a:defRPr sz="1905" kern="1200" baseline="0">
          <a:solidFill>
            <a:schemeClr val="tx1"/>
          </a:solidFill>
          <a:latin typeface="+mn-lt"/>
          <a:ea typeface="+mn-ea"/>
          <a:cs typeface="+mn-cs"/>
        </a:defRPr>
      </a:lvl6pPr>
      <a:lvl7pPr marL="2612390" lvl="6" indent="-217805" algn="l" defTabSz="979805" fontAlgn="base">
        <a:spcBef>
          <a:spcPct val="0"/>
        </a:spcBef>
        <a:spcAft>
          <a:spcPct val="0"/>
        </a:spcAft>
        <a:buClr>
          <a:srgbClr val="000000"/>
        </a:buClr>
        <a:buFont typeface="Arial" panose="020B0604020202020204" pitchFamily="34" charset="0"/>
        <a:defRPr sz="1905" kern="1200" baseline="0">
          <a:solidFill>
            <a:schemeClr val="tx1"/>
          </a:solidFill>
          <a:latin typeface="+mn-lt"/>
          <a:ea typeface="+mn-ea"/>
          <a:cs typeface="+mn-cs"/>
        </a:defRPr>
      </a:lvl7pPr>
      <a:lvl8pPr marL="3048000" lvl="7" indent="-217805" algn="l" defTabSz="979805" fontAlgn="base">
        <a:spcBef>
          <a:spcPct val="0"/>
        </a:spcBef>
        <a:spcAft>
          <a:spcPct val="0"/>
        </a:spcAft>
        <a:buClr>
          <a:srgbClr val="000000"/>
        </a:buClr>
        <a:buFont typeface="Arial" panose="020B0604020202020204" pitchFamily="34" charset="0"/>
        <a:defRPr sz="1905" kern="1200" baseline="0">
          <a:solidFill>
            <a:schemeClr val="tx1"/>
          </a:solidFill>
          <a:latin typeface="+mn-lt"/>
          <a:ea typeface="+mn-ea"/>
          <a:cs typeface="+mn-cs"/>
        </a:defRPr>
      </a:lvl8pPr>
      <a:lvl9pPr marL="3483610" lvl="8" indent="-217805" algn="l" defTabSz="979805" fontAlgn="base">
        <a:spcBef>
          <a:spcPct val="0"/>
        </a:spcBef>
        <a:spcAft>
          <a:spcPct val="0"/>
        </a:spcAft>
        <a:buClr>
          <a:srgbClr val="000000"/>
        </a:buClr>
        <a:buFont typeface="Arial" panose="020B0604020202020204" pitchFamily="34" charset="0"/>
        <a:defRPr sz="1905" kern="1200" baseline="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6.jpeg"/></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7.jpeg"/></Relationships>
</file>

<file path=ppt/slides/_rels/slide107.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8.jpeg"/></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audio" Target="../media/audio1.wav"/></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6.xml"/><Relationship Id="rId1" Type="http://schemas.openxmlformats.org/officeDocument/2006/relationships/image" Target="../media/image4.jpe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7.xml"/><Relationship Id="rId1" Type="http://schemas.openxmlformats.org/officeDocument/2006/relationships/image" Target="../media/image5.jpe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2.xml"/><Relationship Id="rId1" Type="http://schemas.openxmlformats.org/officeDocument/2006/relationships/image" Target="../media/image6.jpe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7.xml"/><Relationship Id="rId1" Type="http://schemas.openxmlformats.org/officeDocument/2006/relationships/image" Target="../media/image7.jpe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2.xml"/><Relationship Id="rId1" Type="http://schemas.openxmlformats.org/officeDocument/2006/relationships/tags" Target="../tags/tag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notesSlide" Target="../notesSlides/notesSlide50.xml"/><Relationship Id="rId2" Type="http://schemas.openxmlformats.org/officeDocument/2006/relationships/slideLayout" Target="../slideLayouts/slideLayout2.xml"/><Relationship Id="rId1" Type="http://schemas.openxmlformats.org/officeDocument/2006/relationships/audio" Target="../media/audio1.wav"/></Relationships>
</file>

<file path=ppt/slides/_rels/slide6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audio" Target="../media/audio1.wav"/></Relationships>
</file>

<file path=ppt/slides/_rels/slide6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audio" Target="../media/audio1.wav"/></Relationships>
</file>

<file path=ppt/slides/_rels/slide6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audio" Target="../media/audio1.wav"/></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audio" Target="../media/audio1.wav"/></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8.jpeg"/></Relationships>
</file>

<file path=ppt/slides/_rels/slide79.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9.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0.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0.jpeg"/></Relationships>
</file>

<file path=ppt/slides/_rels/slide81.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1.jpeg"/></Relationships>
</file>

<file path=ppt/slides/_rels/slide82.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2.jpeg"/></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9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4.emf"/></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5.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3" name="组合 2"/>
          <p:cNvGrpSpPr/>
          <p:nvPr/>
        </p:nvGrpSpPr>
        <p:grpSpPr>
          <a:xfrm>
            <a:off x="8766175" y="2681288"/>
            <a:ext cx="295275" cy="1430337"/>
            <a:chOff x="8564451" y="2716812"/>
            <a:chExt cx="579549" cy="1361673"/>
          </a:xfrm>
        </p:grpSpPr>
        <p:sp>
          <p:nvSpPr>
            <p:cNvPr id="12" name="矩形 11"/>
            <p:cNvSpPr/>
            <p:nvPr/>
          </p:nvSpPr>
          <p:spPr>
            <a:xfrm>
              <a:off x="8564451" y="2716812"/>
              <a:ext cx="579549" cy="992918"/>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ts val="0"/>
                </a:spcBef>
                <a:spcAft>
                  <a:spcPts val="0"/>
                </a:spcAft>
                <a:buClrTx/>
                <a:buSzTx/>
                <a:buFontTx/>
                <a:buNone/>
                <a:defRPr/>
              </a:pPr>
              <a:endParaRPr kumimoji="0" lang="zh-CN" altLang="en-US" sz="1890" b="0" i="0" u="none" strike="noStrike" kern="1200" cap="none" spc="0" normalizeH="0" baseline="0" noProof="0">
                <a:ln>
                  <a:noFill/>
                </a:ln>
                <a:solidFill>
                  <a:schemeClr val="lt1"/>
                </a:solidFill>
                <a:effectLst/>
                <a:uLnTx/>
                <a:uFillTx/>
                <a:latin typeface="+mn-lt"/>
                <a:ea typeface="+mn-ea"/>
                <a:cs typeface="+mn-cs"/>
              </a:endParaRPr>
            </a:p>
          </p:txBody>
        </p:sp>
        <p:sp>
          <p:nvSpPr>
            <p:cNvPr id="31" name="矩形 30"/>
            <p:cNvSpPr/>
            <p:nvPr/>
          </p:nvSpPr>
          <p:spPr>
            <a:xfrm>
              <a:off x="8564451" y="3804942"/>
              <a:ext cx="579549" cy="273543"/>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ts val="0"/>
                </a:spcBef>
                <a:spcAft>
                  <a:spcPts val="0"/>
                </a:spcAft>
                <a:buClrTx/>
                <a:buSzTx/>
                <a:buFontTx/>
                <a:buNone/>
                <a:defRPr/>
              </a:pPr>
              <a:endParaRPr kumimoji="0" lang="zh-CN" altLang="en-US" sz="1890" b="0" i="0" u="none" strike="noStrike" kern="1200" cap="none" spc="0" normalizeH="0" baseline="0" noProof="0">
                <a:ln>
                  <a:noFill/>
                </a:ln>
                <a:solidFill>
                  <a:schemeClr val="lt1"/>
                </a:solidFill>
                <a:effectLst/>
                <a:uLnTx/>
                <a:uFillTx/>
                <a:latin typeface="+mn-lt"/>
                <a:ea typeface="+mn-ea"/>
                <a:cs typeface="+mn-cs"/>
              </a:endParaRPr>
            </a:p>
          </p:txBody>
        </p:sp>
      </p:grpSp>
      <p:grpSp>
        <p:nvGrpSpPr>
          <p:cNvPr id="2" name="组合 1"/>
          <p:cNvGrpSpPr/>
          <p:nvPr/>
        </p:nvGrpSpPr>
        <p:grpSpPr>
          <a:xfrm>
            <a:off x="88900" y="2681288"/>
            <a:ext cx="8677275" cy="1441450"/>
            <a:chOff x="0" y="2716812"/>
            <a:chExt cx="5991142" cy="1372503"/>
          </a:xfrm>
        </p:grpSpPr>
        <p:sp>
          <p:nvSpPr>
            <p:cNvPr id="30" name="矩形 29"/>
            <p:cNvSpPr/>
            <p:nvPr/>
          </p:nvSpPr>
          <p:spPr>
            <a:xfrm>
              <a:off x="0" y="3805135"/>
              <a:ext cx="5991142" cy="273592"/>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ts val="0"/>
                </a:spcBef>
                <a:spcAft>
                  <a:spcPts val="0"/>
                </a:spcAft>
                <a:buClrTx/>
                <a:buSzTx/>
                <a:buFontTx/>
                <a:buNone/>
                <a:defRPr/>
              </a:pPr>
              <a:endParaRPr kumimoji="0" lang="zh-CN" altLang="en-US" sz="1890" b="0" i="0" u="none" strike="noStrike" kern="1200" cap="none" spc="0" normalizeH="0" baseline="0" noProof="0">
                <a:ln>
                  <a:noFill/>
                </a:ln>
                <a:solidFill>
                  <a:schemeClr val="lt1"/>
                </a:solidFill>
                <a:effectLst/>
                <a:uLnTx/>
                <a:uFillTx/>
                <a:latin typeface="+mn-lt"/>
                <a:ea typeface="+mn-ea"/>
                <a:cs typeface="+mn-cs"/>
              </a:endParaRPr>
            </a:p>
          </p:txBody>
        </p:sp>
        <p:sp>
          <p:nvSpPr>
            <p:cNvPr id="6" name="矩形 5"/>
            <p:cNvSpPr/>
            <p:nvPr/>
          </p:nvSpPr>
          <p:spPr>
            <a:xfrm>
              <a:off x="0" y="2716812"/>
              <a:ext cx="5991142" cy="993094"/>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ts val="0"/>
                </a:spcBef>
                <a:spcAft>
                  <a:spcPts val="0"/>
                </a:spcAft>
                <a:buClrTx/>
                <a:buSzTx/>
                <a:buFontTx/>
                <a:buNone/>
                <a:defRPr/>
              </a:pPr>
              <a:endParaRPr kumimoji="0" lang="zh-CN" altLang="en-US" sz="1890" b="0" i="0" u="none" strike="noStrike" kern="1200" cap="none" spc="0" normalizeH="0" baseline="0" noProof="0">
                <a:ln>
                  <a:noFill/>
                </a:ln>
                <a:solidFill>
                  <a:schemeClr val="lt1"/>
                </a:solidFill>
                <a:effectLst/>
                <a:uLnTx/>
                <a:uFillTx/>
                <a:latin typeface="+mn-lt"/>
                <a:ea typeface="+mn-ea"/>
                <a:cs typeface="+mn-cs"/>
              </a:endParaRPr>
            </a:p>
          </p:txBody>
        </p:sp>
        <p:sp>
          <p:nvSpPr>
            <p:cNvPr id="4112" name="文本框 6"/>
            <p:cNvSpPr txBox="1"/>
            <p:nvPr/>
          </p:nvSpPr>
          <p:spPr>
            <a:xfrm>
              <a:off x="3109563" y="2917849"/>
              <a:ext cx="2794989" cy="740664"/>
            </a:xfrm>
            <a:prstGeom prst="rect">
              <a:avLst/>
            </a:prstGeom>
            <a:noFill/>
            <a:ln w="9525">
              <a:noFill/>
              <a:miter/>
            </a:ln>
          </p:spPr>
          <p:txBody>
            <a:bodyPr>
              <a:spAutoFit/>
            </a:bodyPr>
            <a:lstStyle/>
            <a:p>
              <a:pPr marR="0" algn="ctr" defTabSz="1028700">
                <a:lnSpc>
                  <a:spcPct val="125000"/>
                </a:lnSpc>
                <a:buClrTx/>
                <a:buSzTx/>
                <a:defRPr/>
              </a:pPr>
              <a:r>
                <a:rPr kumimoji="0" lang="zh-CN" altLang="en-US" sz="3570" b="1" kern="1200" cap="none" spc="0" normalizeH="0" baseline="0" noProof="1">
                  <a:solidFill>
                    <a:schemeClr val="bg1"/>
                  </a:solidFill>
                  <a:latin typeface="微软雅黑" panose="020B0503020204020204" pitchFamily="34" charset="-122"/>
                  <a:ea typeface="微软雅黑" panose="020B0503020204020204" pitchFamily="34" charset="-122"/>
                  <a:cs typeface="+mn-cs"/>
                  <a:sym typeface="+mn-ea"/>
                </a:rPr>
                <a:t>并发与多线程  </a:t>
              </a:r>
              <a:endParaRPr kumimoji="0" lang="zh-CN" altLang="en-US" sz="3570" b="1" kern="1200" cap="none" spc="0" normalizeH="0" baseline="0" noProof="1">
                <a:solidFill>
                  <a:schemeClr val="bg1"/>
                </a:solidFill>
                <a:latin typeface="微软雅黑" panose="020B0503020204020204" pitchFamily="34" charset="-122"/>
                <a:ea typeface="微软雅黑" panose="020B0503020204020204" pitchFamily="34" charset="-122"/>
                <a:cs typeface="+mn-cs"/>
                <a:sym typeface="+mn-ea"/>
              </a:endParaRPr>
            </a:p>
          </p:txBody>
        </p:sp>
        <p:sp>
          <p:nvSpPr>
            <p:cNvPr id="27656" name="文本框 32"/>
            <p:cNvSpPr txBox="1"/>
            <p:nvPr/>
          </p:nvSpPr>
          <p:spPr>
            <a:xfrm>
              <a:off x="3301619" y="3709611"/>
              <a:ext cx="2411522" cy="379704"/>
            </a:xfrm>
            <a:prstGeom prst="rect">
              <a:avLst/>
            </a:prstGeom>
            <a:noFill/>
            <a:ln w="9525">
              <a:noFill/>
            </a:ln>
          </p:spPr>
          <p:txBody>
            <a:bodyPr anchor="t">
              <a:spAutoFit/>
            </a:bodyPr>
            <a:p>
              <a:pPr algn="ctr">
                <a:lnSpc>
                  <a:spcPct val="125000"/>
                </a:lnSpc>
              </a:pPr>
              <a:r>
                <a:rPr lang="en-US" altLang="en-US" sz="1600" dirty="0">
                  <a:solidFill>
                    <a:schemeClr val="bg1"/>
                  </a:solidFill>
                  <a:latin typeface="微软雅黑" panose="020B0503020204020204" pitchFamily="34" charset="-122"/>
                  <a:ea typeface="微软雅黑" panose="020B0503020204020204" pitchFamily="34" charset="-122"/>
                </a:rPr>
                <a:t>concurrency and multithreading</a:t>
              </a:r>
              <a:endParaRPr lang="en-US" altLang="en-US" sz="1600" dirty="0">
                <a:solidFill>
                  <a:schemeClr val="bg1"/>
                </a:solidFill>
                <a:latin typeface="微软雅黑" panose="020B0503020204020204" pitchFamily="34" charset="-122"/>
                <a:ea typeface="微软雅黑" panose="020B0503020204020204" pitchFamily="34" charset="-122"/>
              </a:endParaRPr>
            </a:p>
          </p:txBody>
        </p:sp>
      </p:grpSp>
      <p:sp>
        <p:nvSpPr>
          <p:cNvPr id="13" name="椭圆 12"/>
          <p:cNvSpPr/>
          <p:nvPr/>
        </p:nvSpPr>
        <p:spPr>
          <a:xfrm>
            <a:off x="87313" y="2903538"/>
            <a:ext cx="3167063" cy="1082675"/>
          </a:xfrm>
          <a:prstGeom prst="ellipse">
            <a:avLst/>
          </a:prstGeom>
          <a:solidFill>
            <a:schemeClr val="bg1"/>
          </a:solidFill>
          <a:ln w="63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1028700" rtl="0" eaLnBrk="1" fontAlgn="base" latinLnBrk="0" hangingPunct="1">
              <a:lnSpc>
                <a:spcPct val="100000"/>
              </a:lnSpc>
              <a:spcBef>
                <a:spcPts val="0"/>
              </a:spcBef>
              <a:spcAft>
                <a:spcPts val="0"/>
              </a:spcAft>
              <a:buClrTx/>
              <a:buSzTx/>
              <a:buFont typeface="Arial" panose="020B0604020202020204" pitchFamily="34" charset="0"/>
              <a:buNone/>
              <a:defRPr/>
            </a:pPr>
            <a:endParaRPr kumimoji="0" lang="zh-CN" altLang="en-US" sz="2000" b="0" i="0" u="none" strike="noStrike" kern="1200" cap="none" spc="0" normalizeH="0" baseline="0" noProof="1">
              <a:ln>
                <a:noFill/>
              </a:ln>
              <a:solidFill>
                <a:schemeClr val="lt1"/>
              </a:solidFill>
              <a:effectLst/>
              <a:uLnTx/>
              <a:uFillTx/>
              <a:latin typeface="Impact" panose="020B0806030902050204" pitchFamily="34" charset="0"/>
              <a:ea typeface="+mn-ea"/>
              <a:cs typeface="+mn-cs"/>
            </a:endParaRPr>
          </a:p>
        </p:txBody>
      </p:sp>
      <p:sp>
        <p:nvSpPr>
          <p:cNvPr id="7" name="椭圆 6"/>
          <p:cNvSpPr/>
          <p:nvPr/>
        </p:nvSpPr>
        <p:spPr>
          <a:xfrm>
            <a:off x="196850" y="3025775"/>
            <a:ext cx="2952750" cy="842963"/>
          </a:xfrm>
          <a:prstGeom prst="ellipse">
            <a:avLst/>
          </a:prstGeom>
          <a:solidFill>
            <a:srgbClr val="00B0F0"/>
          </a:solidFill>
          <a:ln w="63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1028700" rtl="0" eaLnBrk="1" fontAlgn="base" latinLnBrk="0" hangingPunct="1">
              <a:lnSpc>
                <a:spcPct val="100000"/>
              </a:lnSpc>
              <a:spcBef>
                <a:spcPts val="0"/>
              </a:spcBef>
              <a:spcAft>
                <a:spcPts val="0"/>
              </a:spcAft>
              <a:buClrTx/>
              <a:buSzTx/>
              <a:buFont typeface="Arial" panose="020B0604020202020204" pitchFamily="34" charset="0"/>
              <a:buNone/>
              <a:defRPr/>
            </a:pPr>
            <a:r>
              <a:rPr lang="en-US" altLang="zh-CN" sz="4400" strike="noStrike" noProof="1">
                <a:ln>
                  <a:noFill/>
                </a:ln>
                <a:effectLst/>
                <a:uLnTx/>
                <a:uFillTx/>
                <a:latin typeface="Felix Titling" panose="04060505060202020A04" pitchFamily="82" charset="0"/>
                <a:sym typeface="+mn-ea"/>
              </a:rPr>
              <a:t>Java</a:t>
            </a:r>
            <a:endParaRPr kumimoji="0" lang="en-US" altLang="zh-CN" sz="4400" b="0" i="0" u="none" strike="noStrike" kern="1200" cap="none" spc="0" normalizeH="0" baseline="0" noProof="1">
              <a:ln>
                <a:noFill/>
              </a:ln>
              <a:solidFill>
                <a:schemeClr val="lt1"/>
              </a:solidFill>
              <a:effectLst/>
              <a:uLnTx/>
              <a:uFillTx/>
              <a:latin typeface="Felix Titling" panose="04060505060202020A04" pitchFamily="82" charset="0"/>
              <a:ea typeface="+mn-ea"/>
              <a:cs typeface="+mn-cs"/>
              <a:sym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2"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right)">
                                      <p:cBhvr>
                                        <p:cTn id="1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3009" name="Rectangle 2"/>
          <p:cNvSpPr/>
          <p:nvPr/>
        </p:nvSpPr>
        <p:spPr>
          <a:xfrm>
            <a:off x="-338137" y="527050"/>
            <a:ext cx="9272587" cy="906463"/>
          </a:xfrm>
          <a:prstGeom prst="rect">
            <a:avLst/>
          </a:prstGeom>
          <a:noFill/>
          <a:ln w="9525">
            <a:noFill/>
          </a:ln>
        </p:spPr>
        <p:txBody>
          <a:bodyPr lIns="102870" tIns="51435" rIns="102870" bIns="51435" anchor="ctr"/>
          <a:p>
            <a:endParaRPr lang="zh-CN" altLang="zh-CN" sz="4200" dirty="0">
              <a:solidFill>
                <a:schemeClr val="tx2"/>
              </a:solidFill>
              <a:latin typeface="Arial" panose="020B0604020202020204" pitchFamily="34" charset="0"/>
              <a:ea typeface="宋体" panose="02010600030101010101" pitchFamily="2" charset="-122"/>
            </a:endParaRPr>
          </a:p>
        </p:txBody>
      </p:sp>
      <p:sp>
        <p:nvSpPr>
          <p:cNvPr id="21506" name="内容占位符 1"/>
          <p:cNvSpPr>
            <a:spLocks noGrp="1"/>
          </p:cNvSpPr>
          <p:nvPr>
            <p:ph idx="1"/>
          </p:nvPr>
        </p:nvSpPr>
        <p:spPr>
          <a:xfrm>
            <a:off x="419100" y="1328738"/>
            <a:ext cx="8229600" cy="4525963"/>
          </a:xfrm>
        </p:spPr>
        <p:txBody>
          <a:bodyPr wrap="square" lIns="102870" tIns="51435" rIns="102870" bIns="51435" anchor="t"/>
          <a:lstStyle/>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endPar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p:txBody>
      </p:sp>
      <p:sp>
        <p:nvSpPr>
          <p:cNvPr id="43011" name="Rectangle 3"/>
          <p:cNvSpPr/>
          <p:nvPr/>
        </p:nvSpPr>
        <p:spPr>
          <a:xfrm>
            <a:off x="165100" y="1238250"/>
            <a:ext cx="8955088" cy="5562600"/>
          </a:xfrm>
          <a:prstGeom prst="rect">
            <a:avLst/>
          </a:prstGeom>
          <a:solidFill>
            <a:srgbClr val="FFFFFF"/>
          </a:solidFill>
          <a:ln w="25400" cap="flat" cmpd="sng">
            <a:solidFill>
              <a:schemeClr val="tx1"/>
            </a:solidFill>
            <a:prstDash val="solid"/>
            <a:miter/>
            <a:headEnd type="none" w="med" len="med"/>
            <a:tailEnd type="none" w="med" len="med"/>
          </a:ln>
        </p:spPr>
        <p:txBody>
          <a:bodyPr lIns="102870" tIns="51435" rIns="102870" bIns="51435" anchor="t"/>
          <a:p>
            <a:pPr marL="342900" indent="-342900">
              <a:lnSpc>
                <a:spcPct val="90000"/>
              </a:lnSpc>
              <a:buClr>
                <a:schemeClr val="hlink"/>
              </a:buClr>
              <a:buSzPct val="80000"/>
              <a:buFont typeface="Wingdings" panose="05000000000000000000" pitchFamily="2" charset="2"/>
            </a:pPr>
            <a:r>
              <a:rPr lang="en-US" altLang="zh-CN" sz="2300" b="1" dirty="0">
                <a:solidFill>
                  <a:srgbClr val="CC0000"/>
                </a:solidFill>
                <a:latin typeface="Courier New" panose="02070309020205020404" pitchFamily="49" charset="0"/>
                <a:ea typeface="宋体" panose="02010600030101010101" pitchFamily="2" charset="-122"/>
                <a:sym typeface="Calibri" panose="020F0502020204030204" pitchFamily="34" charset="0"/>
              </a:rPr>
              <a:t>class Mythread extends Thread</a:t>
            </a:r>
            <a:r>
              <a:rPr lang="en-US" altLang="zh-CN" sz="2300" b="1" dirty="0">
                <a:latin typeface="Courier New" panose="02070309020205020404" pitchFamily="49" charset="0"/>
                <a:ea typeface="宋体" panose="02010600030101010101" pitchFamily="2" charset="-122"/>
                <a:sym typeface="Calibri" panose="020F0502020204030204" pitchFamily="34" charset="0"/>
              </a:rPr>
              <a:t> {</a:t>
            </a:r>
            <a:endParaRPr lang="en-US" altLang="zh-CN" sz="2300" b="1" dirty="0">
              <a:latin typeface="Courier New" panose="02070309020205020404" pitchFamily="49" charset="0"/>
              <a:ea typeface="宋体" panose="02010600030101010101" pitchFamily="2" charset="-122"/>
              <a:sym typeface="Calibri" panose="020F0502020204030204" pitchFamily="34" charset="0"/>
            </a:endParaRPr>
          </a:p>
          <a:p>
            <a:pPr marL="342900" indent="-342900">
              <a:lnSpc>
                <a:spcPct val="90000"/>
              </a:lnSpc>
              <a:buClr>
                <a:schemeClr val="hlink"/>
              </a:buClr>
              <a:buSzPct val="80000"/>
              <a:buFont typeface="Wingdings" panose="05000000000000000000" pitchFamily="2" charset="2"/>
            </a:pPr>
            <a:r>
              <a:rPr lang="en-US" altLang="zh-CN" sz="2300" b="1" dirty="0">
                <a:latin typeface="Courier New" panose="02070309020205020404" pitchFamily="49" charset="0"/>
                <a:ea typeface="宋体" panose="02010600030101010101" pitchFamily="2" charset="-122"/>
                <a:sym typeface="Calibri" panose="020F0502020204030204" pitchFamily="34" charset="0"/>
              </a:rPr>
              <a:t>  	public static void main(String args[]) {</a:t>
            </a:r>
            <a:endParaRPr lang="en-US" altLang="zh-CN" sz="2300" b="1" dirty="0">
              <a:latin typeface="Courier New" panose="02070309020205020404" pitchFamily="49" charset="0"/>
              <a:ea typeface="宋体" panose="02010600030101010101" pitchFamily="2" charset="-122"/>
              <a:sym typeface="Calibri" panose="020F0502020204030204" pitchFamily="34" charset="0"/>
            </a:endParaRPr>
          </a:p>
          <a:p>
            <a:pPr marL="342900" indent="-342900">
              <a:lnSpc>
                <a:spcPct val="90000"/>
              </a:lnSpc>
              <a:buClr>
                <a:schemeClr val="hlink"/>
              </a:buClr>
              <a:buSzPct val="80000"/>
              <a:buFont typeface="Wingdings" panose="05000000000000000000" pitchFamily="2" charset="2"/>
            </a:pPr>
            <a:r>
              <a:rPr lang="en-US" altLang="zh-CN" sz="2300" b="1" dirty="0">
                <a:latin typeface="Courier New" panose="02070309020205020404" pitchFamily="49" charset="0"/>
                <a:ea typeface="宋体" panose="02010600030101010101" pitchFamily="2" charset="-122"/>
                <a:sym typeface="Calibri" panose="020F0502020204030204" pitchFamily="34" charset="0"/>
              </a:rPr>
              <a:t>    	</a:t>
            </a:r>
            <a:r>
              <a:rPr lang="en-US" altLang="zh-CN" sz="2300" b="1" dirty="0">
                <a:solidFill>
                  <a:srgbClr val="CC0000"/>
                </a:solidFill>
                <a:latin typeface="Courier New" panose="02070309020205020404" pitchFamily="49" charset="0"/>
                <a:ea typeface="宋体" panose="02010600030101010101" pitchFamily="2" charset="-122"/>
                <a:sym typeface="Calibri" panose="020F0502020204030204" pitchFamily="34" charset="0"/>
              </a:rPr>
              <a:t>Thread t= Thread.currentThread(); </a:t>
            </a:r>
            <a:endParaRPr lang="en-US" altLang="zh-CN" sz="2300" b="1" dirty="0">
              <a:solidFill>
                <a:srgbClr val="CC0000"/>
              </a:solidFill>
              <a:latin typeface="Courier New" panose="02070309020205020404" pitchFamily="49" charset="0"/>
              <a:ea typeface="宋体" panose="02010600030101010101" pitchFamily="2" charset="-122"/>
              <a:sym typeface="Calibri" panose="020F0502020204030204" pitchFamily="34" charset="0"/>
            </a:endParaRPr>
          </a:p>
          <a:p>
            <a:pPr marL="342900" indent="-342900">
              <a:lnSpc>
                <a:spcPct val="90000"/>
              </a:lnSpc>
              <a:buClr>
                <a:schemeClr val="hlink"/>
              </a:buClr>
              <a:buSzPct val="80000"/>
              <a:buFont typeface="Wingdings" panose="05000000000000000000" pitchFamily="2" charset="2"/>
            </a:pPr>
            <a:r>
              <a:rPr lang="en-US" altLang="zh-CN" sz="2300" b="1" dirty="0">
                <a:latin typeface="Courier New" panose="02070309020205020404" pitchFamily="49" charset="0"/>
                <a:ea typeface="宋体" panose="02010600030101010101" pitchFamily="2" charset="-122"/>
                <a:sym typeface="Calibri" panose="020F0502020204030204" pitchFamily="34" charset="0"/>
              </a:rPr>
              <a:t>    	System.out.println("</a:t>
            </a:r>
            <a:r>
              <a:rPr lang="zh-CN" altLang="en-US" sz="2300" b="1" dirty="0">
                <a:latin typeface="宋体" panose="02010600030101010101" pitchFamily="2" charset="-122"/>
                <a:ea typeface="宋体" panose="02010600030101010101" pitchFamily="2" charset="-122"/>
                <a:sym typeface="Calibri" panose="020F0502020204030204" pitchFamily="34" charset="0"/>
              </a:rPr>
              <a:t>当前线程是</a:t>
            </a:r>
            <a:r>
              <a:rPr lang="en-US" altLang="zh-CN" sz="2300" b="1" dirty="0">
                <a:latin typeface="宋体" panose="02010600030101010101" pitchFamily="2" charset="-122"/>
                <a:ea typeface="宋体" panose="02010600030101010101" pitchFamily="2" charset="-122"/>
                <a:sym typeface="Calibri" panose="020F0502020204030204" pitchFamily="34" charset="0"/>
              </a:rPr>
              <a:t>:</a:t>
            </a:r>
            <a:r>
              <a:rPr lang="en-US" altLang="zh-CN" sz="2300" b="1" dirty="0">
                <a:latin typeface="Courier New" panose="02070309020205020404" pitchFamily="49" charset="0"/>
                <a:ea typeface="宋体" panose="02010600030101010101" pitchFamily="2" charset="-122"/>
                <a:sym typeface="Calibri" panose="020F0502020204030204" pitchFamily="34" charset="0"/>
              </a:rPr>
              <a:t> "+t); </a:t>
            </a:r>
            <a:endParaRPr lang="en-US" altLang="zh-CN" sz="2300" b="1" dirty="0">
              <a:latin typeface="Courier New" panose="02070309020205020404" pitchFamily="49" charset="0"/>
              <a:ea typeface="宋体" panose="02010600030101010101" pitchFamily="2" charset="-122"/>
              <a:sym typeface="Calibri" panose="020F0502020204030204" pitchFamily="34" charset="0"/>
            </a:endParaRPr>
          </a:p>
          <a:p>
            <a:pPr marL="342900" indent="-342900">
              <a:lnSpc>
                <a:spcPct val="90000"/>
              </a:lnSpc>
              <a:buClr>
                <a:schemeClr val="hlink"/>
              </a:buClr>
              <a:buSzPct val="80000"/>
              <a:buFont typeface="Wingdings" panose="05000000000000000000" pitchFamily="2" charset="2"/>
            </a:pPr>
            <a:r>
              <a:rPr lang="en-US" altLang="zh-CN" sz="2300" b="1" dirty="0">
                <a:solidFill>
                  <a:srgbClr val="CC0000"/>
                </a:solidFill>
                <a:latin typeface="Courier New" panose="02070309020205020404" pitchFamily="49" charset="0"/>
                <a:ea typeface="宋体" panose="02010600030101010101" pitchFamily="2" charset="-122"/>
                <a:sym typeface="Calibri" panose="020F0502020204030204" pitchFamily="34" charset="0"/>
              </a:rPr>
              <a:t>    	t.setName("MyJavaThread"); </a:t>
            </a:r>
            <a:endParaRPr lang="en-US" altLang="zh-CN" sz="2300" b="1" dirty="0">
              <a:solidFill>
                <a:srgbClr val="CC0000"/>
              </a:solidFill>
              <a:latin typeface="Courier New" panose="02070309020205020404" pitchFamily="49" charset="0"/>
              <a:ea typeface="宋体" panose="02010600030101010101" pitchFamily="2" charset="-122"/>
              <a:sym typeface="Calibri" panose="020F0502020204030204" pitchFamily="34" charset="0"/>
            </a:endParaRPr>
          </a:p>
          <a:p>
            <a:pPr marL="342900" indent="-342900">
              <a:lnSpc>
                <a:spcPct val="90000"/>
              </a:lnSpc>
              <a:buClr>
                <a:schemeClr val="hlink"/>
              </a:buClr>
              <a:buSzPct val="80000"/>
              <a:buFont typeface="Wingdings" panose="05000000000000000000" pitchFamily="2" charset="2"/>
            </a:pPr>
            <a:r>
              <a:rPr lang="en-US" altLang="zh-CN" sz="2300" b="1" dirty="0">
                <a:latin typeface="Courier New" panose="02070309020205020404" pitchFamily="49" charset="0"/>
                <a:ea typeface="宋体" panose="02010600030101010101" pitchFamily="2" charset="-122"/>
                <a:sym typeface="Calibri" panose="020F0502020204030204" pitchFamily="34" charset="0"/>
              </a:rPr>
              <a:t>    	System.out.println("</a:t>
            </a:r>
            <a:r>
              <a:rPr lang="zh-CN" altLang="en-US" sz="2300" b="1" dirty="0">
                <a:latin typeface="宋体" panose="02010600030101010101" pitchFamily="2" charset="-122"/>
                <a:ea typeface="宋体" panose="02010600030101010101" pitchFamily="2" charset="-122"/>
                <a:sym typeface="Calibri" panose="020F0502020204030204" pitchFamily="34" charset="0"/>
              </a:rPr>
              <a:t>当前线程名是</a:t>
            </a:r>
            <a:r>
              <a:rPr lang="en-US" altLang="zh-CN" sz="2300" b="1" dirty="0">
                <a:latin typeface="宋体" panose="02010600030101010101" pitchFamily="2" charset="-122"/>
                <a:ea typeface="宋体" panose="02010600030101010101" pitchFamily="2" charset="-122"/>
                <a:sym typeface="Calibri" panose="020F0502020204030204" pitchFamily="34" charset="0"/>
              </a:rPr>
              <a:t>:</a:t>
            </a:r>
            <a:r>
              <a:rPr lang="en-US" altLang="zh-CN" sz="2300" b="1" dirty="0">
                <a:latin typeface="Courier New" panose="02070309020205020404" pitchFamily="49" charset="0"/>
                <a:ea typeface="宋体" panose="02010600030101010101" pitchFamily="2" charset="-122"/>
                <a:sym typeface="Calibri" panose="020F0502020204030204" pitchFamily="34" charset="0"/>
              </a:rPr>
              <a:t> "+t); </a:t>
            </a:r>
            <a:endParaRPr lang="en-US" altLang="zh-CN" sz="2300" b="1" dirty="0">
              <a:latin typeface="Courier New" panose="02070309020205020404" pitchFamily="49" charset="0"/>
              <a:ea typeface="宋体" panose="02010600030101010101" pitchFamily="2" charset="-122"/>
              <a:sym typeface="Calibri" panose="020F0502020204030204" pitchFamily="34" charset="0"/>
            </a:endParaRPr>
          </a:p>
          <a:p>
            <a:pPr marL="342900" indent="-342900">
              <a:lnSpc>
                <a:spcPct val="90000"/>
              </a:lnSpc>
              <a:buClr>
                <a:schemeClr val="hlink"/>
              </a:buClr>
              <a:buSzPct val="80000"/>
              <a:buFont typeface="Wingdings" panose="05000000000000000000" pitchFamily="2" charset="2"/>
            </a:pPr>
            <a:r>
              <a:rPr lang="en-US" altLang="zh-CN" sz="2300" b="1" dirty="0">
                <a:latin typeface="Courier New" panose="02070309020205020404" pitchFamily="49" charset="0"/>
                <a:ea typeface="宋体" panose="02010600030101010101" pitchFamily="2" charset="-122"/>
                <a:sym typeface="Calibri" panose="020F0502020204030204" pitchFamily="34" charset="0"/>
              </a:rPr>
              <a:t>    	try { </a:t>
            </a:r>
            <a:endParaRPr lang="en-US" altLang="zh-CN" sz="2300" b="1" dirty="0">
              <a:latin typeface="Courier New" panose="02070309020205020404" pitchFamily="49" charset="0"/>
              <a:ea typeface="宋体" panose="02010600030101010101" pitchFamily="2" charset="-122"/>
              <a:sym typeface="Calibri" panose="020F0502020204030204" pitchFamily="34" charset="0"/>
            </a:endParaRPr>
          </a:p>
          <a:p>
            <a:pPr marL="342900" indent="-342900">
              <a:lnSpc>
                <a:spcPct val="90000"/>
              </a:lnSpc>
              <a:buClr>
                <a:schemeClr val="hlink"/>
              </a:buClr>
              <a:buSzPct val="80000"/>
              <a:buFont typeface="Wingdings" panose="05000000000000000000" pitchFamily="2" charset="2"/>
            </a:pPr>
            <a:r>
              <a:rPr lang="en-US" altLang="zh-CN" sz="2300" b="1" dirty="0">
                <a:latin typeface="Courier New" panose="02070309020205020404" pitchFamily="49" charset="0"/>
                <a:ea typeface="宋体" panose="02010600030101010101" pitchFamily="2" charset="-122"/>
                <a:sym typeface="Calibri" panose="020F0502020204030204" pitchFamily="34" charset="0"/>
              </a:rPr>
              <a:t>      	for(int i=0;i&lt;3;i++) { </a:t>
            </a:r>
            <a:endParaRPr lang="en-US" altLang="zh-CN" sz="2300" b="1" dirty="0">
              <a:latin typeface="Courier New" panose="02070309020205020404" pitchFamily="49" charset="0"/>
              <a:ea typeface="宋体" panose="02010600030101010101" pitchFamily="2" charset="-122"/>
              <a:sym typeface="Calibri" panose="020F0502020204030204" pitchFamily="34" charset="0"/>
            </a:endParaRPr>
          </a:p>
          <a:p>
            <a:pPr marL="342900" indent="-342900">
              <a:lnSpc>
                <a:spcPct val="90000"/>
              </a:lnSpc>
              <a:buClr>
                <a:schemeClr val="hlink"/>
              </a:buClr>
              <a:buSzPct val="80000"/>
              <a:buFont typeface="Wingdings" panose="05000000000000000000" pitchFamily="2" charset="2"/>
            </a:pPr>
            <a:r>
              <a:rPr lang="en-US" altLang="zh-CN" sz="2300" b="1" dirty="0">
                <a:latin typeface="Courier New" panose="02070309020205020404" pitchFamily="49" charset="0"/>
                <a:ea typeface="宋体" panose="02010600030101010101" pitchFamily="2" charset="-122"/>
                <a:sym typeface="Calibri" panose="020F0502020204030204" pitchFamily="34" charset="0"/>
              </a:rPr>
              <a:t>        		System.out.println(i); </a:t>
            </a:r>
            <a:endParaRPr lang="en-US" altLang="zh-CN" sz="2300" b="1" dirty="0">
              <a:latin typeface="Courier New" panose="02070309020205020404" pitchFamily="49" charset="0"/>
              <a:ea typeface="宋体" panose="02010600030101010101" pitchFamily="2" charset="-122"/>
              <a:sym typeface="Calibri" panose="020F0502020204030204" pitchFamily="34" charset="0"/>
            </a:endParaRPr>
          </a:p>
          <a:p>
            <a:pPr marL="342900" indent="-342900">
              <a:lnSpc>
                <a:spcPct val="90000"/>
              </a:lnSpc>
              <a:buClr>
                <a:schemeClr val="hlink"/>
              </a:buClr>
              <a:buSzPct val="80000"/>
              <a:buFont typeface="Wingdings" panose="05000000000000000000" pitchFamily="2" charset="2"/>
            </a:pPr>
            <a:r>
              <a:rPr lang="en-US" altLang="zh-CN" sz="2300" b="1" dirty="0">
                <a:latin typeface="Courier New" panose="02070309020205020404" pitchFamily="49" charset="0"/>
                <a:ea typeface="宋体" panose="02010600030101010101" pitchFamily="2" charset="-122"/>
                <a:sym typeface="Calibri" panose="020F0502020204030204" pitchFamily="34" charset="0"/>
              </a:rPr>
              <a:t>				</a:t>
            </a:r>
            <a:r>
              <a:rPr lang="en-US" altLang="zh-CN" sz="2300" b="1" dirty="0">
                <a:solidFill>
                  <a:srgbClr val="CC0000"/>
                </a:solidFill>
                <a:latin typeface="Courier New" panose="02070309020205020404" pitchFamily="49" charset="0"/>
                <a:ea typeface="宋体" panose="02010600030101010101" pitchFamily="2" charset="-122"/>
                <a:sym typeface="Calibri" panose="020F0502020204030204" pitchFamily="34" charset="0"/>
              </a:rPr>
              <a:t>Thread.sleep(1500);</a:t>
            </a:r>
            <a:r>
              <a:rPr lang="en-US" altLang="zh-CN" sz="2300" b="1" dirty="0">
                <a:latin typeface="Courier New" panose="02070309020205020404" pitchFamily="49" charset="0"/>
                <a:ea typeface="宋体" panose="02010600030101010101" pitchFamily="2" charset="-122"/>
                <a:sym typeface="Calibri" panose="020F0502020204030204" pitchFamily="34" charset="0"/>
              </a:rPr>
              <a:t> </a:t>
            </a:r>
            <a:endParaRPr lang="en-US" altLang="zh-CN" sz="2300" b="1" dirty="0">
              <a:latin typeface="Courier New" panose="02070309020205020404" pitchFamily="49" charset="0"/>
              <a:ea typeface="宋体" panose="02010600030101010101" pitchFamily="2" charset="-122"/>
              <a:sym typeface="Calibri" panose="020F0502020204030204" pitchFamily="34" charset="0"/>
            </a:endParaRPr>
          </a:p>
          <a:p>
            <a:pPr marL="342900" indent="-342900">
              <a:lnSpc>
                <a:spcPct val="90000"/>
              </a:lnSpc>
              <a:buClr>
                <a:schemeClr val="hlink"/>
              </a:buClr>
              <a:buSzPct val="80000"/>
              <a:buFont typeface="Wingdings" panose="05000000000000000000" pitchFamily="2" charset="2"/>
            </a:pPr>
            <a:r>
              <a:rPr lang="en-US" altLang="zh-CN" sz="2300" b="1" dirty="0">
                <a:latin typeface="Courier New" panose="02070309020205020404" pitchFamily="49" charset="0"/>
                <a:ea typeface="宋体" panose="02010600030101010101" pitchFamily="2" charset="-122"/>
                <a:sym typeface="Calibri" panose="020F0502020204030204" pitchFamily="34" charset="0"/>
              </a:rPr>
              <a:t>      	}</a:t>
            </a:r>
            <a:endParaRPr lang="en-US" altLang="zh-CN" sz="2300" b="1" dirty="0">
              <a:latin typeface="Courier New" panose="02070309020205020404" pitchFamily="49" charset="0"/>
              <a:ea typeface="宋体" panose="02010600030101010101" pitchFamily="2" charset="-122"/>
              <a:sym typeface="Calibri" panose="020F0502020204030204" pitchFamily="34" charset="0"/>
            </a:endParaRPr>
          </a:p>
          <a:p>
            <a:pPr marL="342900" indent="-342900">
              <a:lnSpc>
                <a:spcPct val="90000"/>
              </a:lnSpc>
              <a:buClr>
                <a:schemeClr val="hlink"/>
              </a:buClr>
              <a:buSzPct val="80000"/>
              <a:buFont typeface="Wingdings" panose="05000000000000000000" pitchFamily="2" charset="2"/>
            </a:pPr>
            <a:r>
              <a:rPr lang="en-US" altLang="zh-CN" sz="2300" b="1" dirty="0">
                <a:latin typeface="Courier New" panose="02070309020205020404" pitchFamily="49" charset="0"/>
                <a:ea typeface="宋体" panose="02010600030101010101" pitchFamily="2" charset="-122"/>
                <a:sym typeface="Calibri" panose="020F0502020204030204" pitchFamily="34" charset="0"/>
              </a:rPr>
              <a:t>    	}catch(InterruptedException e) { </a:t>
            </a:r>
            <a:endParaRPr lang="en-US" altLang="zh-CN" sz="2300" b="1" dirty="0">
              <a:latin typeface="Courier New" panose="02070309020205020404" pitchFamily="49" charset="0"/>
              <a:ea typeface="宋体" panose="02010600030101010101" pitchFamily="2" charset="-122"/>
              <a:sym typeface="Calibri" panose="020F0502020204030204" pitchFamily="34" charset="0"/>
            </a:endParaRPr>
          </a:p>
          <a:p>
            <a:pPr marL="342900" indent="-342900">
              <a:lnSpc>
                <a:spcPct val="90000"/>
              </a:lnSpc>
              <a:buClr>
                <a:schemeClr val="hlink"/>
              </a:buClr>
              <a:buSzPct val="80000"/>
              <a:buFont typeface="Wingdings" panose="05000000000000000000" pitchFamily="2" charset="2"/>
            </a:pPr>
            <a:r>
              <a:rPr lang="en-US" altLang="zh-CN" sz="2300" b="1" dirty="0">
                <a:latin typeface="Courier New" panose="02070309020205020404" pitchFamily="49" charset="0"/>
                <a:ea typeface="宋体" panose="02010600030101010101" pitchFamily="2" charset="-122"/>
                <a:sym typeface="Calibri" panose="020F0502020204030204" pitchFamily="34" charset="0"/>
              </a:rPr>
              <a:t>      	System.out.println(“</a:t>
            </a:r>
            <a:r>
              <a:rPr lang="zh-CN" altLang="en-US" sz="2300" b="1" dirty="0">
                <a:latin typeface="Courier New" panose="02070309020205020404" pitchFamily="49" charset="0"/>
                <a:ea typeface="宋体" panose="02010600030101010101" pitchFamily="2" charset="-122"/>
                <a:sym typeface="Calibri" panose="020F0502020204030204" pitchFamily="34" charset="0"/>
              </a:rPr>
              <a:t>主线程被中断”</a:t>
            </a:r>
            <a:r>
              <a:rPr lang="en-US" altLang="zh-CN" sz="2300" b="1" dirty="0">
                <a:latin typeface="Courier New" panose="02070309020205020404" pitchFamily="49" charset="0"/>
                <a:ea typeface="宋体" panose="02010600030101010101" pitchFamily="2" charset="-122"/>
                <a:sym typeface="Calibri" panose="020F0502020204030204" pitchFamily="34" charset="0"/>
              </a:rPr>
              <a:t>); </a:t>
            </a:r>
            <a:endParaRPr lang="en-US" altLang="zh-CN" sz="2300" b="1" dirty="0">
              <a:latin typeface="Courier New" panose="02070309020205020404" pitchFamily="49" charset="0"/>
              <a:ea typeface="宋体" panose="02010600030101010101" pitchFamily="2" charset="-122"/>
              <a:sym typeface="Calibri" panose="020F0502020204030204" pitchFamily="34" charset="0"/>
            </a:endParaRPr>
          </a:p>
          <a:p>
            <a:pPr marL="342900" indent="-342900">
              <a:lnSpc>
                <a:spcPct val="90000"/>
              </a:lnSpc>
              <a:buClr>
                <a:schemeClr val="hlink"/>
              </a:buClr>
              <a:buSzPct val="80000"/>
              <a:buFont typeface="Wingdings" panose="05000000000000000000" pitchFamily="2" charset="2"/>
            </a:pPr>
            <a:r>
              <a:rPr lang="en-US" altLang="zh-CN" sz="2300" b="1" dirty="0">
                <a:latin typeface="Courier New" panose="02070309020205020404" pitchFamily="49" charset="0"/>
                <a:ea typeface="宋体" panose="02010600030101010101" pitchFamily="2" charset="-122"/>
                <a:sym typeface="Calibri" panose="020F0502020204030204" pitchFamily="34" charset="0"/>
              </a:rPr>
              <a:t>		}</a:t>
            </a:r>
            <a:endParaRPr lang="en-US" altLang="zh-CN" sz="2300" b="1" dirty="0">
              <a:latin typeface="Courier New" panose="02070309020205020404" pitchFamily="49" charset="0"/>
              <a:ea typeface="宋体" panose="02010600030101010101" pitchFamily="2" charset="-122"/>
              <a:sym typeface="Calibri" panose="020F0502020204030204" pitchFamily="34" charset="0"/>
            </a:endParaRPr>
          </a:p>
          <a:p>
            <a:pPr marL="342900" indent="-342900">
              <a:lnSpc>
                <a:spcPct val="90000"/>
              </a:lnSpc>
              <a:buClr>
                <a:schemeClr val="hlink"/>
              </a:buClr>
              <a:buSzPct val="80000"/>
              <a:buFont typeface="Wingdings" panose="05000000000000000000" pitchFamily="2" charset="2"/>
            </a:pPr>
            <a:r>
              <a:rPr lang="en-US" altLang="zh-CN" sz="2300" b="1" dirty="0">
                <a:latin typeface="Courier New" panose="02070309020205020404" pitchFamily="49" charset="0"/>
                <a:ea typeface="宋体" panose="02010600030101010101" pitchFamily="2" charset="-122"/>
                <a:sym typeface="Calibri" panose="020F0502020204030204" pitchFamily="34" charset="0"/>
              </a:rPr>
              <a:t>  }</a:t>
            </a:r>
            <a:endParaRPr lang="en-US" altLang="zh-CN" sz="2300" b="1" dirty="0">
              <a:latin typeface="Courier New" panose="02070309020205020404" pitchFamily="49" charset="0"/>
              <a:ea typeface="宋体" panose="02010600030101010101" pitchFamily="2" charset="-122"/>
              <a:sym typeface="Calibri" panose="020F0502020204030204" pitchFamily="34" charset="0"/>
            </a:endParaRPr>
          </a:p>
          <a:p>
            <a:pPr marL="342900" indent="-342900">
              <a:lnSpc>
                <a:spcPct val="90000"/>
              </a:lnSpc>
              <a:buClr>
                <a:schemeClr val="hlink"/>
              </a:buClr>
              <a:buSzPct val="80000"/>
              <a:buFont typeface="Wingdings" panose="05000000000000000000" pitchFamily="2" charset="2"/>
            </a:pPr>
            <a:r>
              <a:rPr lang="en-US" altLang="zh-CN" sz="2300" b="1" dirty="0">
                <a:latin typeface="Courier New" panose="02070309020205020404" pitchFamily="49" charset="0"/>
                <a:ea typeface="宋体" panose="02010600030101010101" pitchFamily="2" charset="-122"/>
                <a:sym typeface="Calibri" panose="020F0502020204030204" pitchFamily="34" charset="0"/>
              </a:rPr>
              <a:t>}</a:t>
            </a:r>
            <a:endParaRPr lang="en-US" altLang="zh-CN" sz="2300" b="1" dirty="0">
              <a:latin typeface="Courier New" panose="02070309020205020404" pitchFamily="49" charset="0"/>
              <a:ea typeface="宋体" panose="02010600030101010101" pitchFamily="2" charset="-122"/>
              <a:sym typeface="Calibri" panose="020F0502020204030204" pitchFamily="34" charset="0"/>
            </a:endParaRPr>
          </a:p>
        </p:txBody>
      </p:sp>
      <p:sp>
        <p:nvSpPr>
          <p:cNvPr id="15365" name="AutoShape 5"/>
          <p:cNvSpPr/>
          <p:nvPr/>
        </p:nvSpPr>
        <p:spPr>
          <a:xfrm>
            <a:off x="6613525" y="2219325"/>
            <a:ext cx="2506663" cy="679450"/>
          </a:xfrm>
          <a:prstGeom prst="wedgeEllipseCallout">
            <a:avLst>
              <a:gd name="adj1" fmla="val -44606"/>
              <a:gd name="adj2" fmla="val -49019"/>
            </a:avLst>
          </a:prstGeom>
          <a:solidFill>
            <a:srgbClr val="CC99FF"/>
          </a:solidFill>
          <a:ln w="9525" cap="flat" cmpd="sng">
            <a:solidFill>
              <a:schemeClr val="tx1"/>
            </a:solidFill>
            <a:prstDash val="solid"/>
            <a:miter/>
            <a:headEnd type="none" w="med" len="med"/>
            <a:tailEnd type="none" w="med" len="med"/>
          </a:ln>
        </p:spPr>
        <p:txBody>
          <a:bodyPr lIns="102870" tIns="51435" rIns="102870" bIns="51435" anchor="t"/>
          <a:p>
            <a:pPr algn="ctr">
              <a:lnSpc>
                <a:spcPct val="80000"/>
              </a:lnSpc>
            </a:pPr>
            <a:r>
              <a:rPr lang="zh-CN" altLang="en-US" b="1" dirty="0">
                <a:latin typeface="楷体_GB2312" pitchFamily="49" charset="-122"/>
                <a:ea typeface="楷体_GB2312" pitchFamily="49" charset="-122"/>
              </a:rPr>
              <a:t>获得当前线程，即主线程</a:t>
            </a:r>
            <a:endParaRPr lang="zh-CN" altLang="en-US" b="1" dirty="0">
              <a:latin typeface="楷体_GB2312" pitchFamily="49" charset="-122"/>
              <a:ea typeface="楷体_GB2312" pitchFamily="49" charset="-122"/>
            </a:endParaRPr>
          </a:p>
        </p:txBody>
      </p:sp>
      <p:sp>
        <p:nvSpPr>
          <p:cNvPr id="15367" name="AutoShape 7"/>
          <p:cNvSpPr/>
          <p:nvPr/>
        </p:nvSpPr>
        <p:spPr>
          <a:xfrm>
            <a:off x="6562725" y="3068638"/>
            <a:ext cx="2430463" cy="720725"/>
          </a:xfrm>
          <a:prstGeom prst="wedgeEllipseCallout">
            <a:avLst>
              <a:gd name="adj1" fmla="val -53782"/>
              <a:gd name="adj2" fmla="val -69213"/>
            </a:avLst>
          </a:prstGeom>
          <a:solidFill>
            <a:srgbClr val="CC99FF"/>
          </a:solidFill>
          <a:ln w="9525" cap="flat" cmpd="sng">
            <a:solidFill>
              <a:schemeClr val="tx1"/>
            </a:solidFill>
            <a:prstDash val="solid"/>
            <a:miter/>
            <a:headEnd type="none" w="med" len="med"/>
            <a:tailEnd type="none" w="med" len="med"/>
          </a:ln>
        </p:spPr>
        <p:txBody>
          <a:bodyPr lIns="102870" tIns="51435" rIns="102870" bIns="51435" anchor="t"/>
          <a:p>
            <a:pPr algn="ctr">
              <a:lnSpc>
                <a:spcPct val="80000"/>
              </a:lnSpc>
            </a:pPr>
            <a:r>
              <a:rPr lang="zh-CN" altLang="en-US" b="1" dirty="0">
                <a:latin typeface="楷体_GB2312" pitchFamily="49" charset="-122"/>
                <a:ea typeface="楷体_GB2312" pitchFamily="49" charset="-122"/>
              </a:rPr>
              <a:t>改变线程的内部名称</a:t>
            </a:r>
            <a:endParaRPr lang="zh-CN" altLang="en-US" b="1" dirty="0">
              <a:latin typeface="楷体_GB2312" pitchFamily="49" charset="-122"/>
              <a:ea typeface="楷体_GB2312" pitchFamily="49" charset="-122"/>
            </a:endParaRPr>
          </a:p>
        </p:txBody>
      </p:sp>
      <p:sp>
        <p:nvSpPr>
          <p:cNvPr id="15368" name="AutoShape 8"/>
          <p:cNvSpPr/>
          <p:nvPr/>
        </p:nvSpPr>
        <p:spPr>
          <a:xfrm>
            <a:off x="12700" y="3924300"/>
            <a:ext cx="2466975" cy="717550"/>
          </a:xfrm>
          <a:prstGeom prst="wedgeEllipseCallout">
            <a:avLst>
              <a:gd name="adj1" fmla="val 96681"/>
              <a:gd name="adj2" fmla="val -4167"/>
            </a:avLst>
          </a:prstGeom>
          <a:solidFill>
            <a:srgbClr val="CC99FF"/>
          </a:solidFill>
          <a:ln w="9525" cap="flat" cmpd="sng">
            <a:solidFill>
              <a:schemeClr val="tx1"/>
            </a:solidFill>
            <a:prstDash val="solid"/>
            <a:miter/>
            <a:headEnd type="none" w="med" len="med"/>
            <a:tailEnd type="none" w="med" len="med"/>
          </a:ln>
        </p:spPr>
        <p:txBody>
          <a:bodyPr lIns="102870" tIns="51435" rIns="102870" bIns="51435" anchor="t"/>
          <a:p>
            <a:pPr algn="ctr">
              <a:lnSpc>
                <a:spcPct val="80000"/>
              </a:lnSpc>
            </a:pPr>
            <a:r>
              <a:rPr lang="zh-CN" altLang="en-US" b="1" dirty="0">
                <a:latin typeface="楷体_GB2312" pitchFamily="49" charset="-122"/>
                <a:ea typeface="楷体_GB2312" pitchFamily="49" charset="-122"/>
              </a:rPr>
              <a:t>输出每个数后暂停</a:t>
            </a:r>
            <a:r>
              <a:rPr lang="en-US" altLang="zh-CN" b="1" dirty="0">
                <a:latin typeface="楷体_GB2312" pitchFamily="49" charset="-122"/>
                <a:ea typeface="楷体_GB2312" pitchFamily="49" charset="-122"/>
              </a:rPr>
              <a:t>1500</a:t>
            </a:r>
            <a:r>
              <a:rPr lang="zh-CN" altLang="en-US" b="1" dirty="0">
                <a:latin typeface="楷体_GB2312" pitchFamily="49" charset="-122"/>
                <a:ea typeface="楷体_GB2312" pitchFamily="49" charset="-122"/>
              </a:rPr>
              <a:t>毫秒</a:t>
            </a:r>
            <a:endParaRPr lang="zh-CN" altLang="en-US" b="1" dirty="0">
              <a:latin typeface="楷体_GB2312" pitchFamily="49" charset="-122"/>
              <a:ea typeface="楷体_GB2312" pitchFamily="49" charset="-122"/>
            </a:endParaRPr>
          </a:p>
        </p:txBody>
      </p:sp>
      <p:pic>
        <p:nvPicPr>
          <p:cNvPr id="15369" name="Picture 9"/>
          <p:cNvPicPr>
            <a:picLocks noChangeAspect="1"/>
          </p:cNvPicPr>
          <p:nvPr/>
        </p:nvPicPr>
        <p:blipFill>
          <a:blip r:embed="rId1"/>
          <a:stretch>
            <a:fillRect/>
          </a:stretch>
        </p:blipFill>
        <p:spPr>
          <a:xfrm>
            <a:off x="4029075" y="4889500"/>
            <a:ext cx="4905375" cy="1909763"/>
          </a:xfrm>
          <a:prstGeom prst="rect">
            <a:avLst/>
          </a:prstGeom>
          <a:noFill/>
          <a:ln w="9525">
            <a:noFill/>
          </a:ln>
        </p:spPr>
      </p:pic>
      <p:sp>
        <p:nvSpPr>
          <p:cNvPr id="21514" name="Rectangle 12"/>
          <p:cNvSpPr>
            <a:spLocks noGrp="1"/>
          </p:cNvSpPr>
          <p:nvPr>
            <p:ph type="title"/>
          </p:nvPr>
        </p:nvSpPr>
        <p:spPr/>
        <p:txBody>
          <a:bodyPr vert="horz" wrap="square" lIns="102870" tIns="51435" rIns="102870" bIns="51435" rtlCol="0" anchor="ctr">
            <a:normAutofit fontScale="90000"/>
          </a:bodyPr>
          <a:lstStyle/>
          <a:p>
            <a:pPr marL="0" marR="0" lvl="0" indent="0" algn="l"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3555"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主线程示例</a:t>
            </a:r>
            <a:endParaRPr kumimoji="0" lang="zh-CN" altLang="en-US" sz="3555"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5365"/>
                                        </p:tgtEl>
                                        <p:attrNameLst>
                                          <p:attrName>style.visibility</p:attrName>
                                        </p:attrNameLst>
                                      </p:cBhvr>
                                      <p:to>
                                        <p:strVal val="visible"/>
                                      </p:to>
                                    </p:set>
                                    <p:animEffect transition="in" filter="wipe(left)">
                                      <p:cBhvr>
                                        <p:cTn id="7" dur="500"/>
                                        <p:tgtEl>
                                          <p:spTgt spid="15365"/>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5367"/>
                                        </p:tgtEl>
                                        <p:attrNameLst>
                                          <p:attrName>style.visibility</p:attrName>
                                        </p:attrNameLst>
                                      </p:cBhvr>
                                      <p:to>
                                        <p:strVal val="visible"/>
                                      </p:to>
                                    </p:set>
                                    <p:animEffect transition="in" filter="wipe(left)">
                                      <p:cBhvr>
                                        <p:cTn id="11" dur="500"/>
                                        <p:tgtEl>
                                          <p:spTgt spid="15367"/>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grpId="0" nodeType="clickEffect">
                                  <p:stCondLst>
                                    <p:cond delay="0"/>
                                  </p:stCondLst>
                                  <p:childTnLst>
                                    <p:set>
                                      <p:cBhvr>
                                        <p:cTn id="15" dur="1" fill="hold">
                                          <p:stCondLst>
                                            <p:cond delay="0"/>
                                          </p:stCondLst>
                                        </p:cTn>
                                        <p:tgtEl>
                                          <p:spTgt spid="15368"/>
                                        </p:tgtEl>
                                        <p:attrNameLst>
                                          <p:attrName>style.visibility</p:attrName>
                                        </p:attrNameLst>
                                      </p:cBhvr>
                                      <p:to>
                                        <p:strVal val="visible"/>
                                      </p:to>
                                    </p:set>
                                    <p:animEffect transition="in" filter="wipe(left)">
                                      <p:cBhvr>
                                        <p:cTn id="16" dur="500"/>
                                        <p:tgtEl>
                                          <p:spTgt spid="15368"/>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2" fill="hold" nodeType="clickEffect">
                                  <p:stCondLst>
                                    <p:cond delay="0"/>
                                  </p:stCondLst>
                                  <p:childTnLst>
                                    <p:set>
                                      <p:cBhvr>
                                        <p:cTn id="20" dur="1" fill="hold">
                                          <p:stCondLst>
                                            <p:cond delay="0"/>
                                          </p:stCondLst>
                                        </p:cTn>
                                        <p:tgtEl>
                                          <p:spTgt spid="15369"/>
                                        </p:tgtEl>
                                        <p:attrNameLst>
                                          <p:attrName>style.visibility</p:attrName>
                                        </p:attrNameLst>
                                      </p:cBhvr>
                                      <p:to>
                                        <p:strVal val="visible"/>
                                      </p:to>
                                    </p:set>
                                    <p:animEffect transition="in" filter="wipe(right)">
                                      <p:cBhvr>
                                        <p:cTn id="21" dur="500"/>
                                        <p:tgtEl>
                                          <p:spTgt spid="153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365" grpId="0" bldLvl="0" animBg="1"/>
      <p:bldP spid="15367" grpId="0" bldLvl="0" animBg="1"/>
      <p:bldP spid="15368" grpId="0" bldLvl="0" animBg="1"/>
    </p:bld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3537" name="标题 1"/>
          <p:cNvSpPr>
            <a:spLocks noGrp="1"/>
          </p:cNvSpPr>
          <p:nvPr>
            <p:ph type="title"/>
          </p:nvPr>
        </p:nvSpPr>
        <p:spPr/>
        <p:txBody>
          <a:bodyPr lIns="102870" tIns="51435" rIns="102870" bIns="51435" anchor="ctr"/>
          <a:p>
            <a:pPr defTabSz="979170"/>
            <a:r>
              <a:rPr lang="en-US" altLang="zh-CN" kern="1200">
                <a:latin typeface="微软雅黑" panose="020B0503020204020204" pitchFamily="34" charset="-122"/>
                <a:ea typeface="微软雅黑" panose="020B0503020204020204" pitchFamily="34" charset="-122"/>
                <a:cs typeface="+mj-cs"/>
                <a:sym typeface="Calibri" panose="020F0502020204030204" pitchFamily="34" charset="0"/>
              </a:rPr>
              <a:t>CAS（Compare and swap）</a:t>
            </a:r>
            <a:endParaRPr lang="en-US" altLang="zh-CN" kern="1200">
              <a:latin typeface="微软雅黑" panose="020B0503020204020204" pitchFamily="34" charset="-122"/>
              <a:ea typeface="微软雅黑" panose="020B0503020204020204" pitchFamily="34" charset="-122"/>
              <a:cs typeface="+mj-cs"/>
              <a:sym typeface="Calibri" panose="020F0502020204030204" pitchFamily="34" charset="0"/>
            </a:endParaRPr>
          </a:p>
        </p:txBody>
      </p:sp>
      <p:sp>
        <p:nvSpPr>
          <p:cNvPr id="3" name="内容占位符 2"/>
          <p:cNvSpPr>
            <a:spLocks noGrp="1"/>
          </p:cNvSpPr>
          <p:nvPr>
            <p:ph idx="1"/>
          </p:nvPr>
        </p:nvSpPr>
        <p:spPr>
          <a:xfrm>
            <a:off x="419100" y="1328738"/>
            <a:ext cx="8229600" cy="4525963"/>
          </a:xfrm>
        </p:spPr>
        <p:txBody>
          <a:bodyPr/>
          <a:p>
            <a:pPr marL="368300" marR="0" indent="-368300" algn="l" defTabSz="979170" rtl="0" eaLnBrk="0" fontAlgn="base" latinLnBrk="0" hangingPunct="0">
              <a:lnSpc>
                <a:spcPct val="100000"/>
              </a:lnSpc>
              <a:spcBef>
                <a:spcPct val="19000"/>
              </a:spcBef>
              <a:spcAft>
                <a:spcPct val="0"/>
              </a:spcAft>
              <a:buClrTx/>
              <a:buSzTx/>
              <a:buFont typeface="Arial" panose="020B0604020202020204" pitchFamily="34" charset="0"/>
              <a:buChar char="•"/>
            </a:pPr>
            <a:r>
              <a:rPr kumimoji="0" lang="zh-CN" altLang="en-US" sz="305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rPr>
              <a:t>在</a:t>
            </a:r>
            <a:r>
              <a:rPr kumimoji="0" lang="en-US" altLang="zh-CN" sz="305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rPr>
              <a:t>Java</a:t>
            </a:r>
            <a:r>
              <a:rPr kumimoji="0" lang="zh-CN" altLang="en-US" sz="305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rPr>
              <a:t>并发包中很多用到</a:t>
            </a:r>
            <a:r>
              <a:rPr kumimoji="0" lang="en-US" altLang="zh-CN" sz="305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rPr>
              <a:t>CAS</a:t>
            </a:r>
            <a:r>
              <a:rPr kumimoji="0" lang="zh-CN" altLang="en-US" sz="305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rPr>
              <a:t>提高锁效率，本质上是一种乐观锁。</a:t>
            </a:r>
            <a:endParaRPr kumimoji="0" lang="zh-CN" altLang="en-US" sz="305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endParaRPr>
          </a:p>
          <a:p>
            <a:pPr marL="368300" marR="0" indent="-368300" algn="l" defTabSz="979170" rtl="0" eaLnBrk="0" fontAlgn="base" latinLnBrk="0" hangingPunct="0">
              <a:lnSpc>
                <a:spcPct val="100000"/>
              </a:lnSpc>
              <a:spcBef>
                <a:spcPct val="19000"/>
              </a:spcBef>
              <a:spcAft>
                <a:spcPct val="0"/>
              </a:spcAft>
              <a:buClrTx/>
              <a:buSzTx/>
              <a:buFont typeface="Arial" panose="020B0604020202020204" pitchFamily="34" charset="0"/>
              <a:buChar char="•"/>
            </a:pPr>
            <a:r>
              <a:rPr kumimoji="0" lang="zh-CN" altLang="en-US" sz="305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rPr>
              <a:t>涉及到三个操作数：内存值、预期值、新值。当且仅当预期值和内存值相等时才将内存值修改为新值。</a:t>
            </a:r>
            <a:endParaRPr kumimoji="0" lang="zh-CN" altLang="en-US" sz="305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endParaRPr>
          </a:p>
          <a:p>
            <a:pPr marL="368300" marR="0" indent="-368300" algn="l" defTabSz="979170" rtl="0" eaLnBrk="0" fontAlgn="base" latinLnBrk="0" hangingPunct="0">
              <a:lnSpc>
                <a:spcPct val="100000"/>
              </a:lnSpc>
              <a:spcBef>
                <a:spcPct val="19000"/>
              </a:spcBef>
              <a:spcAft>
                <a:spcPct val="0"/>
              </a:spcAft>
              <a:buClrTx/>
              <a:buSzTx/>
              <a:buFont typeface="Arial" panose="020B0604020202020204" pitchFamily="34" charset="0"/>
              <a:buChar char="•"/>
            </a:pPr>
            <a:r>
              <a:rPr kumimoji="0" lang="en-US" altLang="zh-CN" sz="305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rPr>
              <a:t>CAS</a:t>
            </a:r>
            <a:r>
              <a:rPr kumimoji="0" lang="zh-CN" altLang="en-US" sz="305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rPr>
              <a:t>操作的原子性是由CPU硬件指令实现保证的，依赖</a:t>
            </a:r>
            <a:r>
              <a:rPr kumimoji="0" lang="en-US" altLang="zh-CN" sz="305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rPr>
              <a:t>CPU.</a:t>
            </a:r>
            <a:endParaRPr kumimoji="0" lang="en-US" altLang="zh-CN" sz="305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61" name="标题 1"/>
          <p:cNvSpPr>
            <a:spLocks noGrp="1"/>
          </p:cNvSpPr>
          <p:nvPr>
            <p:ph type="title"/>
          </p:nvPr>
        </p:nvSpPr>
        <p:spPr/>
        <p:txBody>
          <a:bodyPr lIns="102870" tIns="51435" rIns="102870" bIns="51435" anchor="ctr"/>
          <a:p>
            <a:pPr defTabSz="979170"/>
            <a:r>
              <a:rPr lang="en-US" altLang="zh-CN" kern="1200">
                <a:latin typeface="微软雅黑" panose="020B0503020204020204" pitchFamily="34" charset="-122"/>
                <a:ea typeface="微软雅黑" panose="020B0503020204020204" pitchFamily="34" charset="-122"/>
                <a:cs typeface="+mj-cs"/>
                <a:sym typeface="Calibri" panose="020F0502020204030204" pitchFamily="34" charset="0"/>
              </a:rPr>
              <a:t>Java</a:t>
            </a:r>
            <a:r>
              <a:rPr lang="zh-CN" altLang="en-US" kern="1200">
                <a:latin typeface="微软雅黑" panose="020B0503020204020204" pitchFamily="34" charset="-122"/>
                <a:ea typeface="微软雅黑" panose="020B0503020204020204" pitchFamily="34" charset="-122"/>
                <a:cs typeface="+mj-cs"/>
                <a:sym typeface="Calibri" panose="020F0502020204030204" pitchFamily="34" charset="0"/>
              </a:rPr>
              <a:t>中基于</a:t>
            </a:r>
            <a:r>
              <a:rPr lang="en-US" altLang="zh-CN" kern="1200">
                <a:latin typeface="微软雅黑" panose="020B0503020204020204" pitchFamily="34" charset="-122"/>
                <a:ea typeface="微软雅黑" panose="020B0503020204020204" pitchFamily="34" charset="-122"/>
                <a:cs typeface="+mj-cs"/>
                <a:sym typeface="Calibri" panose="020F0502020204030204" pitchFamily="34" charset="0"/>
              </a:rPr>
              <a:t>CAS</a:t>
            </a:r>
            <a:r>
              <a:rPr lang="zh-CN" altLang="en-US" kern="1200">
                <a:latin typeface="微软雅黑" panose="020B0503020204020204" pitchFamily="34" charset="-122"/>
                <a:ea typeface="微软雅黑" panose="020B0503020204020204" pitchFamily="34" charset="-122"/>
                <a:cs typeface="+mj-cs"/>
                <a:sym typeface="Calibri" panose="020F0502020204030204" pitchFamily="34" charset="0"/>
              </a:rPr>
              <a:t>实现的轻量级锁分析</a:t>
            </a:r>
            <a:endParaRPr lang="zh-CN" altLang="en-US" kern="1200">
              <a:latin typeface="微软雅黑" panose="020B0503020204020204" pitchFamily="34" charset="-122"/>
              <a:ea typeface="微软雅黑" panose="020B0503020204020204" pitchFamily="34" charset="-122"/>
              <a:cs typeface="+mj-cs"/>
              <a:sym typeface="Calibri" panose="020F0502020204030204" pitchFamily="34" charset="0"/>
            </a:endParaRPr>
          </a:p>
        </p:txBody>
      </p:sp>
      <p:sp>
        <p:nvSpPr>
          <p:cNvPr id="3" name="内容占位符 2"/>
          <p:cNvSpPr>
            <a:spLocks noGrp="1"/>
          </p:cNvSpPr>
          <p:nvPr>
            <p:ph idx="1"/>
          </p:nvPr>
        </p:nvSpPr>
        <p:spPr>
          <a:xfrm>
            <a:off x="419100" y="1166813"/>
            <a:ext cx="8518525" cy="4525963"/>
          </a:xfrm>
        </p:spPr>
        <p:txBody>
          <a:bodyPr/>
          <a:p>
            <a:pPr marL="368300" marR="0" indent="-368300" algn="l" defTabSz="979170" rtl="0" eaLnBrk="0" fontAlgn="base" latinLnBrk="0" hangingPunct="0">
              <a:lnSpc>
                <a:spcPct val="100000"/>
              </a:lnSpc>
              <a:spcBef>
                <a:spcPct val="19000"/>
              </a:spcBef>
              <a:spcAft>
                <a:spcPct val="0"/>
              </a:spcAft>
              <a:buClrTx/>
              <a:buSzTx/>
              <a:buFont typeface="Arial" panose="020B0604020202020204" pitchFamily="34" charset="0"/>
              <a:buChar char="•"/>
            </a:pPr>
            <a:r>
              <a:rPr kumimoji="0" lang="zh-CN" altLang="en-US" sz="305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rPr>
              <a:t>优势：</a:t>
            </a:r>
            <a:endParaRPr kumimoji="0" lang="zh-CN" altLang="en-US" sz="305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endParaRPr>
          </a:p>
          <a:p>
            <a:pPr marL="795655" marR="0" lvl="1" indent="-306705" algn="l" defTabSz="979170" rtl="0" eaLnBrk="0" fontAlgn="base" latinLnBrk="0" hangingPunct="0">
              <a:lnSpc>
                <a:spcPct val="100000"/>
              </a:lnSpc>
              <a:spcBef>
                <a:spcPct val="19000"/>
              </a:spcBef>
              <a:spcAft>
                <a:spcPct val="0"/>
              </a:spcAft>
              <a:buClrTx/>
              <a:buSzTx/>
              <a:buFont typeface="Arial" panose="020B0604020202020204" pitchFamily="34" charset="0"/>
              <a:buChar char="–"/>
            </a:pPr>
            <a:r>
              <a:rPr kumimoji="0" lang="zh-CN" altLang="en-US" sz="2665"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rPr>
              <a:t>乐观锁避免了悲观锁独占对象的现象，同时也提高了并发性能</a:t>
            </a:r>
            <a:endParaRPr kumimoji="0" lang="zh-CN" altLang="en-US" sz="2665"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endParaRPr>
          </a:p>
          <a:p>
            <a:pPr marL="368300" marR="0" lvl="0" indent="-368300" algn="l" defTabSz="979170" rtl="0" eaLnBrk="0" fontAlgn="base" latinLnBrk="0" hangingPunct="0">
              <a:lnSpc>
                <a:spcPct val="100000"/>
              </a:lnSpc>
              <a:spcBef>
                <a:spcPct val="19000"/>
              </a:spcBef>
              <a:spcAft>
                <a:spcPct val="0"/>
              </a:spcAft>
              <a:buClrTx/>
              <a:buSzTx/>
              <a:buFont typeface="Arial" panose="020B0604020202020204" pitchFamily="34" charset="0"/>
              <a:buChar char="•"/>
            </a:pPr>
            <a:r>
              <a:rPr kumimoji="0" lang="zh-CN" altLang="en-US" sz="305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rPr>
              <a:t>劣势：</a:t>
            </a:r>
            <a:endParaRPr kumimoji="0" lang="zh-CN" altLang="en-US" sz="305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endParaRPr>
          </a:p>
          <a:p>
            <a:pPr marL="795655" marR="0" lvl="1" indent="-306705" algn="l" defTabSz="979170" rtl="0" eaLnBrk="0" fontAlgn="base" latinLnBrk="0" hangingPunct="0">
              <a:lnSpc>
                <a:spcPct val="100000"/>
              </a:lnSpc>
              <a:spcBef>
                <a:spcPct val="19000"/>
              </a:spcBef>
              <a:spcAft>
                <a:spcPct val="0"/>
              </a:spcAft>
              <a:buClrTx/>
              <a:buSzTx/>
              <a:buFont typeface="Arial" panose="020B0604020202020204" pitchFamily="34" charset="0"/>
              <a:buChar char="–"/>
            </a:pPr>
            <a:r>
              <a:rPr kumimoji="0" lang="zh-CN" altLang="en-US" sz="2665"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rPr>
              <a:t>乐观锁只能保证一个共享变量的原子操作。自旋过程中只能保证该变量的原子性，而互斥锁能轻易解决对象数量多少及对象颗粒度大小的问题。</a:t>
            </a:r>
            <a:endParaRPr kumimoji="0" lang="zh-CN" altLang="en-US" sz="2665"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endParaRPr>
          </a:p>
          <a:p>
            <a:pPr marL="795655" marR="0" lvl="1" indent="-306705" algn="l" defTabSz="979170" rtl="0" eaLnBrk="0" fontAlgn="base" latinLnBrk="0" hangingPunct="0">
              <a:lnSpc>
                <a:spcPct val="100000"/>
              </a:lnSpc>
              <a:spcBef>
                <a:spcPct val="19000"/>
              </a:spcBef>
              <a:spcAft>
                <a:spcPct val="0"/>
              </a:spcAft>
              <a:buClrTx/>
              <a:buSzTx/>
              <a:buFont typeface="Arial" panose="020B0604020202020204" pitchFamily="34" charset="0"/>
              <a:buChar char="–"/>
            </a:pPr>
            <a:r>
              <a:rPr kumimoji="0" lang="zh-CN" altLang="en-US" sz="2665"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rPr>
              <a:t>长时间自旋可能导致开销大。</a:t>
            </a:r>
            <a:r>
              <a:rPr kumimoji="0" lang="zh-CN" altLang="en-US" sz="266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sym typeface="+mn-ea"/>
              </a:rPr>
              <a:t>自旋会造成不必要的</a:t>
            </a:r>
            <a:r>
              <a:rPr kumimoji="0" lang="en-US" altLang="zh-CN" sz="266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sym typeface="+mn-ea"/>
              </a:rPr>
              <a:t>CPU</a:t>
            </a:r>
            <a:r>
              <a:rPr kumimoji="0" lang="zh-CN" altLang="en-US" sz="266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sym typeface="+mn-ea"/>
              </a:rPr>
              <a:t>开销，可以通过定时升级锁解决。</a:t>
            </a:r>
            <a:endParaRPr kumimoji="0" lang="zh-CN" altLang="en-US" sz="2665"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endParaRPr>
          </a:p>
          <a:p>
            <a:pPr marL="795655" marR="0" lvl="1" indent="-306705" algn="l" defTabSz="979170" rtl="0" eaLnBrk="0" fontAlgn="base" latinLnBrk="0" hangingPunct="0">
              <a:lnSpc>
                <a:spcPct val="100000"/>
              </a:lnSpc>
              <a:spcBef>
                <a:spcPct val="19000"/>
              </a:spcBef>
              <a:spcAft>
                <a:spcPct val="0"/>
              </a:spcAft>
              <a:buClrTx/>
              <a:buSzTx/>
              <a:buFont typeface="Arial" panose="020B0604020202020204" pitchFamily="34" charset="0"/>
              <a:buChar char="–"/>
            </a:pPr>
            <a:r>
              <a:rPr kumimoji="0" lang="zh-CN" altLang="en-US" sz="2665"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rPr>
              <a:t>ABA问题。通过引入版本号，每次变量更新对版本号进行更新。</a:t>
            </a:r>
            <a:endParaRPr kumimoji="0" lang="zh-CN" altLang="en-US" sz="2665"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5585" name="标题 1"/>
          <p:cNvSpPr>
            <a:spLocks noGrp="1"/>
          </p:cNvSpPr>
          <p:nvPr>
            <p:ph type="title"/>
          </p:nvPr>
        </p:nvSpPr>
        <p:spPr/>
        <p:txBody>
          <a:bodyPr lIns="102870" tIns="51435" rIns="102870" bIns="51435" anchor="ctr"/>
          <a:p>
            <a:pPr defTabSz="979170"/>
            <a:r>
              <a:rPr lang="zh-CN" altLang="en-US" kern="1200">
                <a:latin typeface="微软雅黑" panose="020B0503020204020204" pitchFamily="34" charset="-122"/>
                <a:ea typeface="微软雅黑" panose="020B0503020204020204" pitchFamily="34" charset="-122"/>
                <a:cs typeface="+mj-cs"/>
                <a:sym typeface="Calibri" panose="020F0502020204030204" pitchFamily="34" charset="0"/>
              </a:rPr>
              <a:t>实现机制</a:t>
            </a:r>
            <a:endParaRPr lang="zh-CN" altLang="en-US" kern="1200">
              <a:latin typeface="微软雅黑" panose="020B0503020204020204" pitchFamily="34" charset="-122"/>
              <a:ea typeface="微软雅黑" panose="020B0503020204020204" pitchFamily="34" charset="-122"/>
              <a:cs typeface="+mj-cs"/>
              <a:sym typeface="Calibri" panose="020F0502020204030204" pitchFamily="34" charset="0"/>
            </a:endParaRPr>
          </a:p>
        </p:txBody>
      </p:sp>
      <p:sp>
        <p:nvSpPr>
          <p:cNvPr id="3" name="内容占位符 2"/>
          <p:cNvSpPr>
            <a:spLocks noGrp="1"/>
          </p:cNvSpPr>
          <p:nvPr>
            <p:ph idx="1"/>
          </p:nvPr>
        </p:nvSpPr>
        <p:spPr>
          <a:xfrm>
            <a:off x="419100" y="1252538"/>
            <a:ext cx="8229600" cy="4525963"/>
          </a:xfrm>
        </p:spPr>
        <p:txBody>
          <a:bodyPr/>
          <a:p>
            <a:pPr marL="0" marR="0" indent="0" algn="l" defTabSz="979170" rtl="0" eaLnBrk="0" fontAlgn="base" latinLnBrk="0" hangingPunct="0">
              <a:lnSpc>
                <a:spcPct val="100000"/>
              </a:lnSpc>
              <a:spcBef>
                <a:spcPct val="19000"/>
              </a:spcBef>
              <a:spcAft>
                <a:spcPct val="0"/>
              </a:spcAft>
              <a:buClrTx/>
              <a:buSzTx/>
              <a:buFont typeface="Arial" panose="020B0604020202020204" pitchFamily="34" charset="0"/>
              <a:buNone/>
            </a:pPr>
            <a:r>
              <a:rPr kumimoji="0" lang="zh-CN" altLang="en-US" sz="140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rPr>
              <a:t>class ReentrantLockExample {</a:t>
            </a:r>
            <a:endParaRPr kumimoji="0" lang="zh-CN" altLang="en-US" sz="140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endParaRPr>
          </a:p>
          <a:p>
            <a:pPr marL="0" marR="0" indent="403860" algn="l" defTabSz="979170" rtl="0" eaLnBrk="0" fontAlgn="base" latinLnBrk="0" hangingPunct="0">
              <a:lnSpc>
                <a:spcPct val="100000"/>
              </a:lnSpc>
              <a:spcBef>
                <a:spcPct val="19000"/>
              </a:spcBef>
              <a:spcAft>
                <a:spcPct val="0"/>
              </a:spcAft>
              <a:buClrTx/>
              <a:buSzTx/>
              <a:buFont typeface="Arial" panose="020B0604020202020204" pitchFamily="34" charset="0"/>
              <a:buNone/>
            </a:pPr>
            <a:r>
              <a:rPr kumimoji="0" lang="zh-CN" altLang="en-US" sz="140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rPr>
              <a:t> int a = 0;</a:t>
            </a:r>
            <a:endParaRPr kumimoji="0" lang="zh-CN" altLang="en-US" sz="140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endParaRPr>
          </a:p>
          <a:p>
            <a:pPr marL="0" marR="0" indent="403860" algn="l" defTabSz="979170" rtl="0" eaLnBrk="0" fontAlgn="base" latinLnBrk="0" hangingPunct="0">
              <a:lnSpc>
                <a:spcPct val="100000"/>
              </a:lnSpc>
              <a:spcBef>
                <a:spcPct val="19000"/>
              </a:spcBef>
              <a:spcAft>
                <a:spcPct val="0"/>
              </a:spcAft>
              <a:buClrTx/>
              <a:buSzTx/>
              <a:buFont typeface="Arial" panose="020B0604020202020204" pitchFamily="34" charset="0"/>
              <a:buNone/>
            </a:pPr>
            <a:r>
              <a:rPr kumimoji="0" lang="zh-CN" altLang="en-US" sz="140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rPr>
              <a:t>ReentrantLock lock = new ReentrantLock();</a:t>
            </a:r>
            <a:endParaRPr kumimoji="0" lang="zh-CN" altLang="en-US" sz="140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endParaRPr>
          </a:p>
          <a:p>
            <a:pPr marL="0" marR="0" indent="403860" algn="l" defTabSz="979170" rtl="0" eaLnBrk="0" fontAlgn="base" latinLnBrk="0" hangingPunct="0">
              <a:lnSpc>
                <a:spcPct val="100000"/>
              </a:lnSpc>
              <a:spcBef>
                <a:spcPct val="19000"/>
              </a:spcBef>
              <a:spcAft>
                <a:spcPct val="0"/>
              </a:spcAft>
              <a:buClrTx/>
              <a:buSzTx/>
              <a:buFont typeface="Arial" panose="020B0604020202020204" pitchFamily="34" charset="0"/>
              <a:buNone/>
            </a:pPr>
            <a:r>
              <a:rPr kumimoji="0" lang="zh-CN" altLang="en-US" sz="140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rPr>
              <a:t> public void writer() {</a:t>
            </a:r>
            <a:endParaRPr kumimoji="0" lang="zh-CN" altLang="en-US" sz="140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endParaRPr>
          </a:p>
          <a:p>
            <a:pPr marL="0" marR="0" indent="854710" algn="l" defTabSz="979170" rtl="0" eaLnBrk="0" fontAlgn="base" latinLnBrk="0" hangingPunct="0">
              <a:lnSpc>
                <a:spcPct val="100000"/>
              </a:lnSpc>
              <a:spcBef>
                <a:spcPct val="19000"/>
              </a:spcBef>
              <a:spcAft>
                <a:spcPct val="0"/>
              </a:spcAft>
              <a:buClrTx/>
              <a:buSzTx/>
              <a:buFont typeface="Arial" panose="020B0604020202020204" pitchFamily="34" charset="0"/>
              <a:buNone/>
            </a:pPr>
            <a:r>
              <a:rPr kumimoji="0" lang="zh-CN" altLang="en-US" sz="140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rPr>
              <a:t>lock.lock();	// 获取锁</a:t>
            </a:r>
            <a:endParaRPr kumimoji="0" lang="zh-CN" altLang="en-US" sz="140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endParaRPr>
          </a:p>
          <a:p>
            <a:pPr marL="0" marR="0" indent="854710" algn="l" defTabSz="979170" rtl="0" eaLnBrk="0" fontAlgn="base" latinLnBrk="0" hangingPunct="0">
              <a:lnSpc>
                <a:spcPct val="100000"/>
              </a:lnSpc>
              <a:spcBef>
                <a:spcPct val="19000"/>
              </a:spcBef>
              <a:spcAft>
                <a:spcPct val="0"/>
              </a:spcAft>
              <a:buClrTx/>
              <a:buSzTx/>
              <a:buFont typeface="Arial" panose="020B0604020202020204" pitchFamily="34" charset="0"/>
              <a:buNone/>
            </a:pPr>
            <a:r>
              <a:rPr kumimoji="0" lang="zh-CN" altLang="en-US" sz="140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rPr>
              <a:t>try {</a:t>
            </a:r>
            <a:endParaRPr kumimoji="0" lang="zh-CN" altLang="en-US" sz="140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endParaRPr>
          </a:p>
          <a:p>
            <a:pPr marL="0" marR="0" indent="1050290" algn="l" defTabSz="979170" rtl="0" eaLnBrk="0" fontAlgn="base" latinLnBrk="0" hangingPunct="0">
              <a:lnSpc>
                <a:spcPct val="100000"/>
              </a:lnSpc>
              <a:spcBef>
                <a:spcPct val="19000"/>
              </a:spcBef>
              <a:spcAft>
                <a:spcPct val="0"/>
              </a:spcAft>
              <a:buClrTx/>
              <a:buSzTx/>
              <a:buFont typeface="Arial" panose="020B0604020202020204" pitchFamily="34" charset="0"/>
              <a:buNone/>
            </a:pPr>
            <a:r>
              <a:rPr kumimoji="0" lang="zh-CN" altLang="en-US" sz="140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rPr>
              <a:t>a++;</a:t>
            </a:r>
            <a:endParaRPr kumimoji="0" lang="zh-CN" altLang="en-US" sz="140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endParaRPr>
          </a:p>
          <a:p>
            <a:pPr marL="0" marR="0" indent="854710" algn="l" defTabSz="979170" rtl="0" eaLnBrk="0" fontAlgn="base" latinLnBrk="0" hangingPunct="0">
              <a:lnSpc>
                <a:spcPct val="100000"/>
              </a:lnSpc>
              <a:spcBef>
                <a:spcPct val="19000"/>
              </a:spcBef>
              <a:spcAft>
                <a:spcPct val="0"/>
              </a:spcAft>
              <a:buClrTx/>
              <a:buSzTx/>
              <a:buFont typeface="Arial" panose="020B0604020202020204" pitchFamily="34" charset="0"/>
              <a:buNone/>
            </a:pPr>
            <a:r>
              <a:rPr kumimoji="0" lang="zh-CN" altLang="en-US" sz="140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rPr>
              <a:t>} finally {</a:t>
            </a:r>
            <a:endParaRPr kumimoji="0" lang="zh-CN" altLang="en-US" sz="140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endParaRPr>
          </a:p>
          <a:p>
            <a:pPr marL="0" marR="0" indent="1033145" algn="l" defTabSz="979170" rtl="0" eaLnBrk="0" fontAlgn="base" latinLnBrk="0" hangingPunct="0">
              <a:lnSpc>
                <a:spcPct val="100000"/>
              </a:lnSpc>
              <a:spcBef>
                <a:spcPct val="19000"/>
              </a:spcBef>
              <a:spcAft>
                <a:spcPct val="0"/>
              </a:spcAft>
              <a:buClrTx/>
              <a:buSzTx/>
              <a:buFont typeface="Arial" panose="020B0604020202020204" pitchFamily="34" charset="0"/>
              <a:buNone/>
            </a:pPr>
            <a:r>
              <a:rPr kumimoji="0" lang="zh-CN" altLang="en-US" sz="140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rPr>
              <a:t>lock.unlock();	// 释放锁</a:t>
            </a:r>
            <a:endParaRPr kumimoji="0" lang="zh-CN" altLang="en-US" sz="140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endParaRPr>
          </a:p>
          <a:p>
            <a:pPr marL="0" marR="0" indent="854710" algn="l" defTabSz="979170" rtl="0" eaLnBrk="0" fontAlgn="base" latinLnBrk="0" hangingPunct="0">
              <a:lnSpc>
                <a:spcPct val="100000"/>
              </a:lnSpc>
              <a:spcBef>
                <a:spcPct val="19000"/>
              </a:spcBef>
              <a:spcAft>
                <a:spcPct val="0"/>
              </a:spcAft>
              <a:buClrTx/>
              <a:buSzTx/>
              <a:buFont typeface="Arial" panose="020B0604020202020204" pitchFamily="34" charset="0"/>
              <a:buNone/>
            </a:pPr>
            <a:r>
              <a:rPr kumimoji="0" lang="zh-CN" altLang="en-US" sz="140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rPr>
              <a:t>}</a:t>
            </a:r>
            <a:endParaRPr kumimoji="0" lang="zh-CN" altLang="en-US" sz="140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endParaRPr>
          </a:p>
          <a:p>
            <a:pPr marL="0" marR="0" indent="403860" algn="l" defTabSz="979170" rtl="0" eaLnBrk="0" fontAlgn="base" latinLnBrk="0" hangingPunct="0">
              <a:lnSpc>
                <a:spcPct val="100000"/>
              </a:lnSpc>
              <a:spcBef>
                <a:spcPct val="19000"/>
              </a:spcBef>
              <a:spcAft>
                <a:spcPct val="0"/>
              </a:spcAft>
              <a:buClrTx/>
              <a:buSzTx/>
              <a:buFont typeface="Arial" panose="020B0604020202020204" pitchFamily="34" charset="0"/>
              <a:buNone/>
            </a:pPr>
            <a:r>
              <a:rPr kumimoji="0" lang="zh-CN" altLang="en-US" sz="140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rPr>
              <a:t>}</a:t>
            </a:r>
            <a:endParaRPr kumimoji="0" lang="zh-CN" altLang="en-US" sz="140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endParaRPr>
          </a:p>
          <a:p>
            <a:pPr marL="0" marR="0" indent="403860" algn="l" defTabSz="979170" rtl="0" eaLnBrk="0" fontAlgn="base" latinLnBrk="0" hangingPunct="0">
              <a:lnSpc>
                <a:spcPct val="100000"/>
              </a:lnSpc>
              <a:spcBef>
                <a:spcPct val="19000"/>
              </a:spcBef>
              <a:spcAft>
                <a:spcPct val="0"/>
              </a:spcAft>
              <a:buClrTx/>
              <a:buSzTx/>
              <a:buFont typeface="Arial" panose="020B0604020202020204" pitchFamily="34" charset="0"/>
              <a:buNone/>
            </a:pPr>
            <a:r>
              <a:rPr kumimoji="0" lang="zh-CN" altLang="en-US" sz="140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rPr>
              <a:t>public void reader () {</a:t>
            </a:r>
            <a:endParaRPr kumimoji="0" lang="zh-CN" altLang="en-US" sz="140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endParaRPr>
          </a:p>
          <a:p>
            <a:pPr marL="0" marR="0" indent="854710" algn="l" defTabSz="979170" rtl="0" eaLnBrk="0" fontAlgn="base" latinLnBrk="0" hangingPunct="0">
              <a:lnSpc>
                <a:spcPct val="100000"/>
              </a:lnSpc>
              <a:spcBef>
                <a:spcPct val="19000"/>
              </a:spcBef>
              <a:spcAft>
                <a:spcPct val="0"/>
              </a:spcAft>
              <a:buClrTx/>
              <a:buSzTx/>
              <a:buFont typeface="Arial" panose="020B0604020202020204" pitchFamily="34" charset="0"/>
              <a:buNone/>
            </a:pPr>
            <a:r>
              <a:rPr kumimoji="0" lang="zh-CN" altLang="en-US" sz="140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rPr>
              <a:t> lock.lock();	// 获取锁</a:t>
            </a:r>
            <a:endParaRPr kumimoji="0" lang="zh-CN" altLang="en-US" sz="140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endParaRPr>
          </a:p>
          <a:p>
            <a:pPr marL="0" marR="0" indent="854710" algn="l" defTabSz="979170" rtl="0" eaLnBrk="0" fontAlgn="base" latinLnBrk="0" hangingPunct="0">
              <a:lnSpc>
                <a:spcPct val="100000"/>
              </a:lnSpc>
              <a:spcBef>
                <a:spcPct val="19000"/>
              </a:spcBef>
              <a:spcAft>
                <a:spcPct val="0"/>
              </a:spcAft>
              <a:buClrTx/>
              <a:buSzTx/>
              <a:buFont typeface="Arial" panose="020B0604020202020204" pitchFamily="34" charset="0"/>
              <a:buNone/>
            </a:pPr>
            <a:r>
              <a:rPr kumimoji="0" lang="zh-CN" altLang="en-US" sz="140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rPr>
              <a:t>try {</a:t>
            </a:r>
            <a:endParaRPr kumimoji="0" lang="zh-CN" altLang="en-US" sz="140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endParaRPr>
          </a:p>
          <a:p>
            <a:pPr marL="0" marR="0" indent="1033145" algn="l" defTabSz="979170" rtl="0" eaLnBrk="0" fontAlgn="base" latinLnBrk="0" hangingPunct="0">
              <a:lnSpc>
                <a:spcPct val="100000"/>
              </a:lnSpc>
              <a:spcBef>
                <a:spcPct val="19000"/>
              </a:spcBef>
              <a:spcAft>
                <a:spcPct val="0"/>
              </a:spcAft>
              <a:buClrTx/>
              <a:buSzTx/>
              <a:buFont typeface="Arial" panose="020B0604020202020204" pitchFamily="34" charset="0"/>
              <a:buNone/>
            </a:pPr>
            <a:r>
              <a:rPr kumimoji="0" lang="zh-CN" altLang="en-US" sz="140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rPr>
              <a:t>int i = a;</a:t>
            </a:r>
            <a:endParaRPr kumimoji="0" lang="zh-CN" altLang="en-US" sz="140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endParaRPr>
          </a:p>
          <a:p>
            <a:pPr marL="0" marR="0" indent="854710" algn="l" defTabSz="979170" rtl="0" eaLnBrk="0" fontAlgn="base" latinLnBrk="0" hangingPunct="0">
              <a:lnSpc>
                <a:spcPct val="100000"/>
              </a:lnSpc>
              <a:spcBef>
                <a:spcPct val="19000"/>
              </a:spcBef>
              <a:spcAft>
                <a:spcPct val="0"/>
              </a:spcAft>
              <a:buClrTx/>
              <a:buSzTx/>
              <a:buFont typeface="Arial" panose="020B0604020202020204" pitchFamily="34" charset="0"/>
              <a:buNone/>
            </a:pPr>
            <a:r>
              <a:rPr kumimoji="0" lang="zh-CN" altLang="en-US" sz="140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rPr>
              <a:t>……</a:t>
            </a:r>
            <a:endParaRPr kumimoji="0" lang="zh-CN" altLang="en-US" sz="140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endParaRPr>
          </a:p>
          <a:p>
            <a:pPr marL="0" marR="0" indent="854710" algn="l" defTabSz="979170" rtl="0" eaLnBrk="0" fontAlgn="base" latinLnBrk="0" hangingPunct="0">
              <a:lnSpc>
                <a:spcPct val="100000"/>
              </a:lnSpc>
              <a:spcBef>
                <a:spcPct val="19000"/>
              </a:spcBef>
              <a:spcAft>
                <a:spcPct val="0"/>
              </a:spcAft>
              <a:buClrTx/>
              <a:buSzTx/>
              <a:buFont typeface="Arial" panose="020B0604020202020204" pitchFamily="34" charset="0"/>
              <a:buNone/>
            </a:pPr>
            <a:r>
              <a:rPr kumimoji="0" lang="zh-CN" altLang="en-US" sz="140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rPr>
              <a:t>} finally {</a:t>
            </a:r>
            <a:endParaRPr kumimoji="0" lang="zh-CN" altLang="en-US" sz="140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endParaRPr>
          </a:p>
          <a:p>
            <a:pPr marL="0" marR="0" indent="1058545" algn="l" defTabSz="979170" rtl="0" eaLnBrk="0" fontAlgn="base" latinLnBrk="0" hangingPunct="0">
              <a:lnSpc>
                <a:spcPct val="100000"/>
              </a:lnSpc>
              <a:spcBef>
                <a:spcPct val="19000"/>
              </a:spcBef>
              <a:spcAft>
                <a:spcPct val="0"/>
              </a:spcAft>
              <a:buClrTx/>
              <a:buSzTx/>
              <a:buFont typeface="Arial" panose="020B0604020202020204" pitchFamily="34" charset="0"/>
              <a:buNone/>
            </a:pPr>
            <a:r>
              <a:rPr kumimoji="0" lang="zh-CN" altLang="en-US" sz="140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rPr>
              <a:t>lock.unlock();	// 释放锁</a:t>
            </a:r>
            <a:endParaRPr kumimoji="0" lang="zh-CN" altLang="en-US" sz="140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endParaRPr>
          </a:p>
          <a:p>
            <a:pPr marL="0" marR="0" indent="854710" algn="l" defTabSz="979170" rtl="0" eaLnBrk="0" fontAlgn="base" latinLnBrk="0" hangingPunct="0">
              <a:lnSpc>
                <a:spcPct val="100000"/>
              </a:lnSpc>
              <a:spcBef>
                <a:spcPct val="19000"/>
              </a:spcBef>
              <a:spcAft>
                <a:spcPct val="0"/>
              </a:spcAft>
              <a:buClrTx/>
              <a:buSzTx/>
              <a:buFont typeface="Arial" panose="020B0604020202020204" pitchFamily="34" charset="0"/>
              <a:buNone/>
            </a:pPr>
            <a:r>
              <a:rPr kumimoji="0" lang="zh-CN" altLang="en-US" sz="140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rPr>
              <a:t>}</a:t>
            </a:r>
            <a:endParaRPr kumimoji="0" lang="zh-CN" altLang="en-US" sz="140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endParaRPr>
          </a:p>
          <a:p>
            <a:pPr marL="0" marR="0" indent="403860" algn="l" defTabSz="979170" rtl="0" eaLnBrk="0" fontAlgn="base" latinLnBrk="0" hangingPunct="0">
              <a:lnSpc>
                <a:spcPct val="100000"/>
              </a:lnSpc>
              <a:spcBef>
                <a:spcPct val="19000"/>
              </a:spcBef>
              <a:spcAft>
                <a:spcPct val="0"/>
              </a:spcAft>
              <a:buClrTx/>
              <a:buSzTx/>
              <a:buFont typeface="Arial" panose="020B0604020202020204" pitchFamily="34" charset="0"/>
              <a:buNone/>
            </a:pPr>
            <a:r>
              <a:rPr kumimoji="0" lang="zh-CN" altLang="en-US" sz="140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rPr>
              <a:t>}</a:t>
            </a:r>
            <a:endParaRPr kumimoji="0" lang="zh-CN" altLang="en-US" sz="140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endParaRPr>
          </a:p>
          <a:p>
            <a:pPr marL="0" marR="0" indent="0" algn="l" defTabSz="979170" rtl="0" eaLnBrk="0" fontAlgn="base" latinLnBrk="0" hangingPunct="0">
              <a:lnSpc>
                <a:spcPct val="100000"/>
              </a:lnSpc>
              <a:spcBef>
                <a:spcPct val="19000"/>
              </a:spcBef>
              <a:spcAft>
                <a:spcPct val="0"/>
              </a:spcAft>
              <a:buClrTx/>
              <a:buSzTx/>
              <a:buFont typeface="Arial" panose="020B0604020202020204" pitchFamily="34" charset="0"/>
              <a:buNone/>
            </a:pPr>
            <a:r>
              <a:rPr kumimoji="0" lang="zh-CN" altLang="en-US" sz="140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rPr>
              <a:t>}</a:t>
            </a:r>
            <a:endParaRPr kumimoji="0" lang="zh-CN" altLang="en-US" sz="140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endParaRPr>
          </a:p>
        </p:txBody>
      </p:sp>
      <p:sp>
        <p:nvSpPr>
          <p:cNvPr id="195587" name="文本框 5"/>
          <p:cNvSpPr txBox="1"/>
          <p:nvPr/>
        </p:nvSpPr>
        <p:spPr>
          <a:xfrm>
            <a:off x="4754563" y="2097088"/>
            <a:ext cx="4033837" cy="1706562"/>
          </a:xfrm>
          <a:prstGeom prst="rect">
            <a:avLst/>
          </a:prstGeom>
          <a:noFill/>
          <a:ln w="9525">
            <a:noFill/>
          </a:ln>
        </p:spPr>
        <p:txBody>
          <a:bodyPr wrap="square" anchor="t">
            <a:spAutoFit/>
          </a:bodyPr>
          <a:p>
            <a:pPr marL="285750" indent="-285750">
              <a:lnSpc>
                <a:spcPct val="150000"/>
              </a:lnSpc>
              <a:buChar char="•"/>
            </a:pPr>
            <a:r>
              <a:rPr lang="zh-CN" altLang="en-US" sz="1400">
                <a:latin typeface="微软雅黑" panose="020B0503020204020204" pitchFamily="34" charset="-122"/>
                <a:ea typeface="微软雅黑" panose="020B0503020204020204" pitchFamily="34" charset="-122"/>
              </a:rPr>
              <a:t>ReentrantLock的实现依赖于Java同步器框架AbstractQueuedSynchronizer（AQS）。</a:t>
            </a:r>
            <a:endParaRPr lang="zh-CN" altLang="en-US" sz="1400">
              <a:latin typeface="微软雅黑" panose="020B0503020204020204" pitchFamily="34" charset="-122"/>
              <a:ea typeface="微软雅黑" panose="020B0503020204020204" pitchFamily="34" charset="-122"/>
            </a:endParaRPr>
          </a:p>
          <a:p>
            <a:pPr marL="285750" indent="-285750">
              <a:lnSpc>
                <a:spcPct val="150000"/>
              </a:lnSpc>
              <a:buChar char="•"/>
            </a:pPr>
            <a:r>
              <a:rPr lang="zh-CN" altLang="en-US" sz="1400">
                <a:latin typeface="微软雅黑" panose="020B0503020204020204" pitchFamily="34" charset="-122"/>
                <a:ea typeface="微软雅黑" panose="020B0503020204020204" pitchFamily="34" charset="-122"/>
              </a:rPr>
              <a:t>AQS使用一个整型的volatile变量（命名为state）来维护同步状态</a:t>
            </a:r>
            <a:endParaRPr lang="zh-CN" altLang="en-US" sz="1400">
              <a:latin typeface="微软雅黑" panose="020B0503020204020204" pitchFamily="34" charset="-122"/>
              <a:ea typeface="微软雅黑" panose="020B0503020204020204" pitchFamily="34" charset="-122"/>
            </a:endParaRPr>
          </a:p>
          <a:p>
            <a:pPr marL="285750" indent="-285750">
              <a:lnSpc>
                <a:spcPct val="150000"/>
              </a:lnSpc>
              <a:buChar char="•"/>
            </a:pPr>
            <a:r>
              <a:rPr lang="zh-CN" altLang="en-US" sz="1400">
                <a:latin typeface="Arial" panose="020B0604020202020204" pitchFamily="34" charset="0"/>
                <a:ea typeface="宋体" panose="02010600030101010101" pitchFamily="2" charset="-122"/>
                <a:sym typeface="宋体" panose="02010600030101010101" pitchFamily="2" charset="-122"/>
              </a:rPr>
              <a:t>new ReentrantLock(true)</a:t>
            </a:r>
            <a:r>
              <a:rPr lang="zh-CN" altLang="en-US" sz="1400">
                <a:latin typeface="微软雅黑" panose="020B0503020204020204" pitchFamily="34" charset="-122"/>
                <a:ea typeface="微软雅黑" panose="020B0503020204020204" pitchFamily="34" charset="-122"/>
                <a:sym typeface="宋体" panose="02010600030101010101" pitchFamily="2" charset="-122"/>
              </a:rPr>
              <a:t>为创建公平锁</a:t>
            </a:r>
            <a:endParaRPr lang="zh-CN" altLang="en-US" sz="1400">
              <a:latin typeface="微软雅黑" panose="020B0503020204020204" pitchFamily="34" charset="-122"/>
              <a:ea typeface="微软雅黑" panose="020B0503020204020204" pitchFamily="34" charset="-122"/>
              <a:sym typeface="宋体" panose="02010600030101010101" pitchFamily="2" charset="-122"/>
            </a:endParaRPr>
          </a:p>
        </p:txBody>
      </p:sp>
    </p:spTree>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6609" name="标题 1"/>
          <p:cNvSpPr>
            <a:spLocks noGrp="1"/>
          </p:cNvSpPr>
          <p:nvPr>
            <p:ph type="title"/>
          </p:nvPr>
        </p:nvSpPr>
        <p:spPr/>
        <p:txBody>
          <a:bodyPr lIns="102870" tIns="51435" rIns="102870" bIns="51435" anchor="ctr"/>
          <a:p>
            <a:pPr defTabSz="979170"/>
            <a:r>
              <a:rPr lang="zh-CN" altLang="en-US" kern="1200">
                <a:latin typeface="微软雅黑" panose="020B0503020204020204" pitchFamily="34" charset="-122"/>
                <a:ea typeface="微软雅黑" panose="020B0503020204020204" pitchFamily="34" charset="-122"/>
                <a:cs typeface="+mj-cs"/>
                <a:sym typeface="宋体" panose="02010600030101010101" pitchFamily="2" charset="-122"/>
              </a:rPr>
              <a:t>公平锁：</a:t>
            </a:r>
            <a:endParaRPr lang="zh-CN" altLang="en-US" kern="1200">
              <a:latin typeface="微软雅黑" panose="020B0503020204020204" pitchFamily="34" charset="-122"/>
              <a:ea typeface="微软雅黑" panose="020B0503020204020204" pitchFamily="34" charset="-122"/>
              <a:cs typeface="+mj-cs"/>
              <a:sym typeface="Calibri" panose="020F0502020204030204" pitchFamily="34" charset="0"/>
            </a:endParaRPr>
          </a:p>
        </p:txBody>
      </p:sp>
      <p:pic>
        <p:nvPicPr>
          <p:cNvPr id="196610" name="image45.jpeg"/>
          <p:cNvPicPr>
            <a:picLocks noGrp="1" noChangeAspect="1"/>
          </p:cNvPicPr>
          <p:nvPr>
            <p:ph idx="1"/>
          </p:nvPr>
        </p:nvPicPr>
        <p:blipFill>
          <a:blip r:embed="rId1"/>
          <a:stretch>
            <a:fillRect/>
          </a:stretch>
        </p:blipFill>
        <p:spPr>
          <a:xfrm>
            <a:off x="203200" y="920750"/>
            <a:ext cx="8931275" cy="5937250"/>
          </a:xfrm>
        </p:spPr>
      </p:pic>
    </p:spTree>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7633" name="标题 10"/>
          <p:cNvSpPr>
            <a:spLocks noGrp="1"/>
          </p:cNvSpPr>
          <p:nvPr>
            <p:ph type="title"/>
          </p:nvPr>
        </p:nvSpPr>
        <p:spPr/>
        <p:txBody>
          <a:bodyPr lIns="102870" tIns="51435" rIns="102870" bIns="51435" anchor="ctr"/>
          <a:p>
            <a:pPr defTabSz="979170"/>
            <a:r>
              <a:rPr lang="zh-CN" altLang="en-US" kern="1200">
                <a:latin typeface="微软雅黑" panose="020B0503020204020204" pitchFamily="34" charset="-122"/>
                <a:ea typeface="微软雅黑" panose="020B0503020204020204" pitchFamily="34" charset="-122"/>
                <a:cs typeface="+mj-cs"/>
                <a:sym typeface="Calibri" panose="020F0502020204030204" pitchFamily="34" charset="0"/>
              </a:rPr>
              <a:t>公平锁</a:t>
            </a:r>
            <a:r>
              <a:rPr lang="en-US" altLang="zh-CN" kern="1200">
                <a:latin typeface="微软雅黑" panose="020B0503020204020204" pitchFamily="34" charset="-122"/>
                <a:ea typeface="微软雅黑" panose="020B0503020204020204" pitchFamily="34" charset="-122"/>
                <a:cs typeface="+mj-cs"/>
                <a:sym typeface="Calibri" panose="020F0502020204030204" pitchFamily="34" charset="0"/>
              </a:rPr>
              <a:t>-FairSync</a:t>
            </a:r>
            <a:endParaRPr lang="en-US" altLang="zh-CN" kern="1200">
              <a:latin typeface="微软雅黑" panose="020B0503020204020204" pitchFamily="34" charset="-122"/>
              <a:ea typeface="微软雅黑" panose="020B0503020204020204" pitchFamily="34" charset="-122"/>
              <a:cs typeface="+mj-cs"/>
              <a:sym typeface="Calibri" panose="020F0502020204030204" pitchFamily="34" charset="0"/>
            </a:endParaRPr>
          </a:p>
        </p:txBody>
      </p:sp>
      <p:sp>
        <p:nvSpPr>
          <p:cNvPr id="6" name="内容占位符 5"/>
          <p:cNvSpPr>
            <a:spLocks noGrp="1"/>
          </p:cNvSpPr>
          <p:nvPr>
            <p:ph idx="1"/>
          </p:nvPr>
        </p:nvSpPr>
        <p:spPr>
          <a:xfrm>
            <a:off x="419100" y="1168400"/>
            <a:ext cx="8229600" cy="4686300"/>
          </a:xfrm>
        </p:spPr>
        <p:txBody>
          <a:bodyPr/>
          <a:p>
            <a:pPr marL="0" marR="0" indent="0" algn="l" defTabSz="979170" rtl="0" eaLnBrk="0" fontAlgn="base" latinLnBrk="0" hangingPunct="0">
              <a:lnSpc>
                <a:spcPct val="100000"/>
              </a:lnSpc>
              <a:spcBef>
                <a:spcPct val="19000"/>
              </a:spcBef>
              <a:spcAft>
                <a:spcPct val="0"/>
              </a:spcAft>
              <a:buClrTx/>
              <a:buSzTx/>
              <a:buFont typeface="Arial" panose="020B0604020202020204" pitchFamily="34" charset="0"/>
              <a:buNone/>
            </a:pPr>
            <a:r>
              <a:rPr kumimoji="0" lang="en-US" sz="1800" b="0" i="0" u="none" strike="noStrike" kern="1200" cap="none" spc="0" normalizeH="0" baseline="0" noProof="1">
                <a:solidFill>
                  <a:schemeClr val="tx1"/>
                </a:solidFill>
                <a:latin typeface="Courier New" panose="02070309020205020404" pitchFamily="49" charset="0"/>
                <a:ea typeface="MS UI Gothic" panose="020B0600070205080204" charset="-128"/>
                <a:cs typeface="MS UI Gothic" panose="020B0600070205080204" charset="-128"/>
                <a:sym typeface="+mn-ea"/>
              </a:rPr>
              <a:t>protected final boolean tryAcquire(int acquires) { </a:t>
            </a:r>
            <a:endParaRPr kumimoji="0" lang="en-US" sz="1800" b="0" i="0" u="none" strike="noStrike" kern="1200" cap="none" spc="0" normalizeH="0" baseline="0" noProof="1">
              <a:solidFill>
                <a:schemeClr val="tx1"/>
              </a:solidFill>
              <a:latin typeface="Courier New" panose="02070309020205020404" pitchFamily="49" charset="0"/>
              <a:ea typeface="MS UI Gothic" panose="020B0600070205080204" charset="-128"/>
              <a:cs typeface="MS UI Gothic" panose="020B0600070205080204" charset="-128"/>
              <a:sym typeface="+mn-ea"/>
            </a:endParaRPr>
          </a:p>
          <a:p>
            <a:pPr marL="224790" marR="0" indent="635" algn="l" defTabSz="979170" rtl="0" eaLnBrk="0" fontAlgn="base" latinLnBrk="0" hangingPunct="0">
              <a:lnSpc>
                <a:spcPct val="100000"/>
              </a:lnSpc>
              <a:spcBef>
                <a:spcPct val="19000"/>
              </a:spcBef>
              <a:spcAft>
                <a:spcPct val="0"/>
              </a:spcAft>
              <a:buClrTx/>
              <a:buSzTx/>
              <a:buFont typeface="Arial" panose="020B0604020202020204" pitchFamily="34" charset="0"/>
              <a:buNone/>
            </a:pPr>
            <a:r>
              <a:rPr kumimoji="0" lang="en-US" sz="1800" b="0" i="0" u="none" strike="noStrike" kern="1200" cap="none" spc="0" normalizeH="0" baseline="0" noProof="1">
                <a:solidFill>
                  <a:schemeClr val="tx1"/>
                </a:solidFill>
                <a:latin typeface="Courier New" panose="02070309020205020404" pitchFamily="49" charset="0"/>
                <a:ea typeface="MS UI Gothic" panose="020B0600070205080204" charset="-128"/>
                <a:cs typeface="MS UI Gothic" panose="020B0600070205080204" charset="-128"/>
                <a:sym typeface="+mn-ea"/>
              </a:rPr>
              <a:t>final Thread current = Thread.currentThread();</a:t>
            </a:r>
            <a:r>
              <a:rPr kumimoji="0" lang="en-US" sz="1800" b="0" i="0" u="none" strike="noStrike" kern="1200" cap="none" spc="0" normalizeH="0" baseline="0" noProof="1">
                <a:solidFill>
                  <a:schemeClr val="tx1"/>
                </a:solidFill>
                <a:latin typeface="Courier New" panose="02070309020205020404" pitchFamily="49" charset="0"/>
                <a:ea typeface="微软雅黑" panose="020B0503020204020204" pitchFamily="34" charset="-122"/>
                <a:cs typeface="MS UI Gothic" panose="020B0600070205080204" charset="-128"/>
                <a:sym typeface="+mn-ea"/>
              </a:rPr>
              <a:t>int c = getState();	// </a:t>
            </a:r>
            <a:r>
              <a:rPr kumimoji="0" lang="zh-CN" sz="1800" b="0" i="0" u="none" strike="noStrike" kern="1200" cap="none" spc="0" normalizeH="0" baseline="0" noProof="1">
                <a:solidFill>
                  <a:schemeClr val="tx1"/>
                </a:solidFill>
                <a:latin typeface="微软雅黑" panose="020B0503020204020204" pitchFamily="34" charset="-122"/>
                <a:ea typeface="宋体" panose="02010600030101010101" pitchFamily="2" charset="-122"/>
                <a:cs typeface="+mn-cs"/>
                <a:sym typeface="+mn-ea"/>
              </a:rPr>
              <a:t>获</a:t>
            </a:r>
            <a:r>
              <a:rPr kumimoji="0" lang="zh-CN" sz="1800" b="0" i="0" u="none" strike="noStrike" kern="1200" cap="none" spc="0" normalizeH="0" baseline="0" noProof="1">
                <a:solidFill>
                  <a:schemeClr val="tx1"/>
                </a:solidFill>
                <a:latin typeface="微软雅黑" panose="020B0503020204020204" pitchFamily="34" charset="-122"/>
                <a:ea typeface="MS UI Gothic" panose="020B0600070205080204" charset="-128"/>
                <a:cs typeface="+mn-cs"/>
                <a:sym typeface="+mn-ea"/>
              </a:rPr>
              <a:t>取</a:t>
            </a:r>
            <a:r>
              <a:rPr kumimoji="0" lang="zh-CN" sz="1800" b="0" i="0" u="none" strike="noStrike" kern="1200" cap="none" spc="0" normalizeH="0" baseline="0" noProof="1">
                <a:solidFill>
                  <a:schemeClr val="tx1"/>
                </a:solidFill>
                <a:latin typeface="微软雅黑" panose="020B0503020204020204" pitchFamily="34" charset="-122"/>
                <a:ea typeface="宋体" panose="02010600030101010101" pitchFamily="2" charset="-122"/>
                <a:cs typeface="+mn-cs"/>
                <a:sym typeface="+mn-ea"/>
              </a:rPr>
              <a:t>锁</a:t>
            </a:r>
            <a:r>
              <a:rPr kumimoji="0" lang="zh-CN" sz="1800" b="0" i="0" u="none" strike="noStrike" kern="1200" cap="none" spc="0" normalizeH="0" baseline="0" noProof="1">
                <a:solidFill>
                  <a:schemeClr val="tx1"/>
                </a:solidFill>
                <a:latin typeface="微软雅黑" panose="020B0503020204020204" pitchFamily="34" charset="-122"/>
                <a:ea typeface="MS UI Gothic" panose="020B0600070205080204" charset="-128"/>
                <a:cs typeface="+mn-cs"/>
                <a:sym typeface="+mn-ea"/>
              </a:rPr>
              <a:t>的开始，首先</a:t>
            </a:r>
            <a:r>
              <a:rPr kumimoji="0" lang="zh-CN" sz="1800" b="0" i="0" u="none" strike="noStrike" kern="1200" cap="none" spc="0" normalizeH="0" baseline="0" noProof="1">
                <a:solidFill>
                  <a:schemeClr val="tx1"/>
                </a:solidFill>
                <a:latin typeface="微软雅黑" panose="020B0503020204020204" pitchFamily="34" charset="-122"/>
                <a:ea typeface="宋体" panose="02010600030101010101" pitchFamily="2" charset="-122"/>
                <a:cs typeface="+mn-cs"/>
                <a:sym typeface="+mn-ea"/>
              </a:rPr>
              <a:t>读</a:t>
            </a:r>
            <a:r>
              <a:rPr kumimoji="0" lang="en-US" sz="1800" b="0" i="0" u="none" strike="noStrike" kern="1200" cap="none" spc="0" normalizeH="0" baseline="0" noProof="1">
                <a:solidFill>
                  <a:schemeClr val="tx1"/>
                </a:solidFill>
                <a:latin typeface="Courier New" panose="02070309020205020404" pitchFamily="49" charset="0"/>
                <a:ea typeface="微软雅黑" panose="020B0503020204020204" pitchFamily="34" charset="-122"/>
                <a:cs typeface="MS UI Gothic" panose="020B0600070205080204" charset="-128"/>
                <a:sym typeface="+mn-ea"/>
              </a:rPr>
              <a:t>volatile</a:t>
            </a:r>
            <a:r>
              <a:rPr kumimoji="0" lang="zh-CN" sz="1800" b="0" i="0" u="none" strike="noStrike" kern="1200" cap="none" spc="0" normalizeH="0" baseline="0" noProof="1">
                <a:solidFill>
                  <a:schemeClr val="tx1"/>
                </a:solidFill>
                <a:latin typeface="微软雅黑" panose="020B0503020204020204" pitchFamily="34" charset="-122"/>
                <a:ea typeface="宋体" panose="02010600030101010101" pitchFamily="2" charset="-122"/>
                <a:cs typeface="+mn-cs"/>
                <a:sym typeface="+mn-ea"/>
              </a:rPr>
              <a:t>变</a:t>
            </a:r>
            <a:r>
              <a:rPr kumimoji="0" lang="zh-CN" sz="1800" b="0" i="0" u="none" strike="noStrike" kern="1200" cap="none" spc="0" normalizeH="0" baseline="0" noProof="1">
                <a:solidFill>
                  <a:schemeClr val="tx1"/>
                </a:solidFill>
                <a:latin typeface="微软雅黑" panose="020B0503020204020204" pitchFamily="34" charset="-122"/>
                <a:ea typeface="MS UI Gothic" panose="020B0600070205080204" charset="-128"/>
                <a:cs typeface="+mn-cs"/>
                <a:sym typeface="+mn-ea"/>
              </a:rPr>
              <a:t>量</a:t>
            </a:r>
            <a:r>
              <a:rPr kumimoji="0" lang="en-US" sz="1800" b="0" i="0" u="none" strike="noStrike" kern="1200" cap="none" spc="0" normalizeH="0" baseline="0" noProof="1">
                <a:solidFill>
                  <a:schemeClr val="tx1"/>
                </a:solidFill>
                <a:latin typeface="Courier New" panose="02070309020205020404" pitchFamily="49" charset="0"/>
                <a:ea typeface="微软雅黑" panose="020B0503020204020204" pitchFamily="34" charset="-122"/>
                <a:cs typeface="MS UI Gothic" panose="020B0600070205080204" charset="-128"/>
                <a:sym typeface="+mn-ea"/>
              </a:rPr>
              <a:t>state</a:t>
            </a:r>
            <a:r>
              <a:rPr kumimoji="0" lang="en-US" sz="1800" b="0" i="0" u="none" strike="noStrike" kern="1200" cap="none" spc="0" normalizeH="0" baseline="0" noProof="1">
                <a:solidFill>
                  <a:schemeClr val="tx1"/>
                </a:solidFill>
                <a:latin typeface="Courier New" panose="02070309020205020404" pitchFamily="49" charset="0"/>
                <a:ea typeface="MS UI Gothic" panose="020B0600070205080204" charset="-128"/>
                <a:cs typeface="MS UI Gothic" panose="020B0600070205080204" charset="-128"/>
                <a:sym typeface="+mn-ea"/>
              </a:rPr>
              <a:t>if (c == 0) {if (isFirst(current) &amp;&amp; compareAndSetState(0, acquires)) {setExclusiveOwnerThread(current); return true;}}else if (current == getExclusiveOwnerThread()) { </a:t>
            </a:r>
            <a:endParaRPr kumimoji="0" lang="en-US" sz="1800" b="0" i="0" u="none" strike="noStrike" kern="1200" cap="none" spc="0" normalizeH="0" baseline="0" noProof="1">
              <a:solidFill>
                <a:schemeClr val="tx1"/>
              </a:solidFill>
              <a:latin typeface="Courier New" panose="02070309020205020404" pitchFamily="49" charset="0"/>
              <a:ea typeface="MS UI Gothic" panose="020B0600070205080204" charset="-128"/>
              <a:cs typeface="MS UI Gothic" panose="020B0600070205080204" charset="-128"/>
              <a:sym typeface="+mn-ea"/>
            </a:endParaRPr>
          </a:p>
          <a:p>
            <a:pPr marL="514350" marR="0" indent="0" algn="l" defTabSz="979170" rtl="0" eaLnBrk="0" fontAlgn="base" latinLnBrk="0" hangingPunct="0">
              <a:lnSpc>
                <a:spcPct val="100000"/>
              </a:lnSpc>
              <a:spcBef>
                <a:spcPct val="19000"/>
              </a:spcBef>
              <a:spcAft>
                <a:spcPct val="0"/>
              </a:spcAft>
              <a:buClrTx/>
              <a:buSzTx/>
              <a:buFont typeface="Arial" panose="020B0604020202020204" pitchFamily="34" charset="0"/>
              <a:buNone/>
            </a:pPr>
            <a:r>
              <a:rPr kumimoji="0" lang="en-US" sz="1800" b="0" i="0" u="none" strike="noStrike" kern="1200" cap="none" spc="0" normalizeH="0" baseline="0" noProof="1">
                <a:solidFill>
                  <a:schemeClr val="tx1"/>
                </a:solidFill>
                <a:latin typeface="Courier New" panose="02070309020205020404" pitchFamily="49" charset="0"/>
                <a:ea typeface="MS UI Gothic" panose="020B0600070205080204" charset="-128"/>
                <a:cs typeface="MS UI Gothic" panose="020B0600070205080204" charset="-128"/>
                <a:sym typeface="+mn-ea"/>
              </a:rPr>
              <a:t>int nextc = c + acquires;if (nextc &lt; 0)throw new Error("Maximum lock count exceeded"); setState(nextc);return true;</a:t>
            </a:r>
            <a:endParaRPr kumimoji="0" lang="en-US" sz="1800" b="0" i="0" u="none" strike="noStrike" kern="1200" cap="none" spc="0" normalizeH="0" baseline="0" noProof="1">
              <a:solidFill>
                <a:schemeClr val="tx1"/>
              </a:solidFill>
              <a:latin typeface="Courier New" panose="02070309020205020404" pitchFamily="49" charset="0"/>
              <a:ea typeface="MS UI Gothic" panose="020B0600070205080204" charset="-128"/>
              <a:cs typeface="MS UI Gothic" panose="020B0600070205080204" charset="-128"/>
              <a:sym typeface="+mn-ea"/>
            </a:endParaRPr>
          </a:p>
          <a:p>
            <a:pPr marL="12065" marR="0" indent="0" algn="l" defTabSz="979170" rtl="0" eaLnBrk="0" fontAlgn="base" latinLnBrk="0" hangingPunct="0">
              <a:lnSpc>
                <a:spcPct val="100000"/>
              </a:lnSpc>
              <a:spcBef>
                <a:spcPct val="19000"/>
              </a:spcBef>
              <a:spcAft>
                <a:spcPct val="0"/>
              </a:spcAft>
              <a:buClrTx/>
              <a:buSzTx/>
              <a:buFont typeface="Arial" panose="020B0604020202020204" pitchFamily="34" charset="0"/>
              <a:buNone/>
            </a:pPr>
            <a:r>
              <a:rPr kumimoji="0" lang="en-US" sz="1800" b="0" i="0" u="none" strike="noStrike" kern="1200" cap="none" spc="0" normalizeH="0" baseline="0" noProof="1">
                <a:solidFill>
                  <a:schemeClr val="tx1"/>
                </a:solidFill>
                <a:latin typeface="Courier New" panose="02070309020205020404" pitchFamily="49" charset="0"/>
                <a:ea typeface="MS UI Gothic" panose="020B0600070205080204" charset="-128"/>
                <a:cs typeface="MS UI Gothic" panose="020B0600070205080204" charset="-128"/>
                <a:sym typeface="+mn-ea"/>
              </a:rPr>
              <a:t>}return false;}</a:t>
            </a:r>
            <a:endParaRPr kumimoji="0" lang="zh-CN" altLang="en-US" sz="180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endParaRPr>
          </a:p>
          <a:p>
            <a:pPr marL="0" marR="0" indent="0" algn="l" defTabSz="979170" rtl="0" eaLnBrk="0" fontAlgn="base" latinLnBrk="0" hangingPunct="0">
              <a:lnSpc>
                <a:spcPct val="100000"/>
              </a:lnSpc>
              <a:spcBef>
                <a:spcPct val="19000"/>
              </a:spcBef>
              <a:spcAft>
                <a:spcPct val="0"/>
              </a:spcAft>
              <a:buClrTx/>
              <a:buSzTx/>
              <a:buFont typeface="Arial" panose="020B0604020202020204" pitchFamily="34" charset="0"/>
              <a:buNone/>
            </a:pPr>
            <a:endParaRPr kumimoji="0" lang="zh-CN" altLang="en-US" sz="180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endParaRPr>
          </a:p>
        </p:txBody>
      </p:sp>
      <p:sp>
        <p:nvSpPr>
          <p:cNvPr id="197635" name="文本框 9"/>
          <p:cNvSpPr txBox="1"/>
          <p:nvPr/>
        </p:nvSpPr>
        <p:spPr>
          <a:xfrm>
            <a:off x="2032000" y="5357813"/>
            <a:ext cx="5080000" cy="214312"/>
          </a:xfrm>
          <a:prstGeom prst="rect">
            <a:avLst/>
          </a:prstGeom>
          <a:noFill/>
          <a:ln w="9525">
            <a:noFill/>
          </a:ln>
        </p:spPr>
        <p:txBody>
          <a:bodyPr anchor="t">
            <a:spAutoFit/>
          </a:bodyPr>
          <a:p>
            <a:r>
              <a:rPr lang="en-US" altLang="zh-CN" sz="800">
                <a:latin typeface="Courier New" panose="02070309020205020404" pitchFamily="49" charset="0"/>
                <a:ea typeface="MS UI Gothic" panose="020B0600070205080204" charset="-128"/>
              </a:rPr>
              <a:t> </a:t>
            </a:r>
            <a:endParaRPr lang="zh-CN" altLang="en-US">
              <a:latin typeface="Arial" panose="020B0604020202020204" pitchFamily="34" charset="0"/>
              <a:ea typeface="宋体" panose="02010600030101010101" pitchFamily="2" charset="-122"/>
            </a:endParaRPr>
          </a:p>
        </p:txBody>
      </p:sp>
    </p:spTree>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8657" name="标题 1"/>
          <p:cNvSpPr>
            <a:spLocks noGrp="1"/>
          </p:cNvSpPr>
          <p:nvPr>
            <p:ph type="title"/>
          </p:nvPr>
        </p:nvSpPr>
        <p:spPr/>
        <p:txBody>
          <a:bodyPr lIns="102870" tIns="51435" rIns="102870" bIns="51435" anchor="ctr"/>
          <a:p>
            <a:pPr defTabSz="979170"/>
            <a:r>
              <a:rPr lang="zh-CN" altLang="en-US" kern="1200">
                <a:latin typeface="微软雅黑" panose="020B0503020204020204" pitchFamily="34" charset="-122"/>
                <a:ea typeface="微软雅黑" panose="020B0503020204020204" pitchFamily="34" charset="-122"/>
                <a:cs typeface="+mj-cs"/>
                <a:sym typeface="Calibri" panose="020F0502020204030204" pitchFamily="34" charset="0"/>
              </a:rPr>
              <a:t>不公平锁</a:t>
            </a:r>
            <a:r>
              <a:rPr lang="en-US" altLang="zh-CN" kern="1200">
                <a:latin typeface="微软雅黑" panose="020B0503020204020204" pitchFamily="34" charset="-122"/>
                <a:ea typeface="微软雅黑" panose="020B0503020204020204" pitchFamily="34" charset="-122"/>
                <a:cs typeface="+mj-cs"/>
                <a:sym typeface="Calibri" panose="020F0502020204030204" pitchFamily="34" charset="0"/>
              </a:rPr>
              <a:t>-NonfairSync</a:t>
            </a:r>
            <a:endParaRPr lang="en-US" altLang="zh-CN" kern="1200">
              <a:latin typeface="微软雅黑" panose="020B0503020204020204" pitchFamily="34" charset="-122"/>
              <a:ea typeface="微软雅黑" panose="020B0503020204020204" pitchFamily="34" charset="-122"/>
              <a:cs typeface="+mj-cs"/>
              <a:sym typeface="Calibri" panose="020F0502020204030204" pitchFamily="34" charset="0"/>
            </a:endParaRPr>
          </a:p>
        </p:txBody>
      </p:sp>
      <p:sp>
        <p:nvSpPr>
          <p:cNvPr id="3" name="内容占位符 2"/>
          <p:cNvSpPr>
            <a:spLocks noGrp="1"/>
          </p:cNvSpPr>
          <p:nvPr>
            <p:ph idx="1"/>
          </p:nvPr>
        </p:nvSpPr>
        <p:spPr>
          <a:xfrm>
            <a:off x="419100" y="1328738"/>
            <a:ext cx="8229600" cy="4525963"/>
          </a:xfrm>
        </p:spPr>
        <p:txBody>
          <a:bodyPr/>
          <a:p>
            <a:pPr marL="3977005" marR="0" indent="-3977005" algn="l" defTabSz="979170" rtl="0" eaLnBrk="0" fontAlgn="base" latinLnBrk="0" hangingPunct="0">
              <a:lnSpc>
                <a:spcPct val="100000"/>
              </a:lnSpc>
              <a:spcBef>
                <a:spcPct val="19000"/>
              </a:spcBef>
              <a:spcAft>
                <a:spcPct val="0"/>
              </a:spcAft>
              <a:buClrTx/>
              <a:buSzTx/>
              <a:buFont typeface="Arial" panose="020B0604020202020204" pitchFamily="34" charset="0"/>
              <a:buNone/>
            </a:pPr>
            <a:r>
              <a:rPr kumimoji="0" lang="zh-CN" altLang="en-US" sz="200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rPr>
              <a:t>protected final boolean compareAndSetState</a:t>
            </a:r>
            <a:br>
              <a:rPr lang="zh-CN" altLang="en-US" sz="2000"/>
            </a:br>
            <a:r>
              <a:rPr kumimoji="0" lang="zh-CN" altLang="en-US" sz="200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rPr>
              <a:t>(int expect, int update) {</a:t>
            </a:r>
            <a:endParaRPr kumimoji="0" lang="zh-CN" altLang="en-US" sz="200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endParaRPr>
          </a:p>
          <a:p>
            <a:pPr marL="3466465" marR="0" indent="-3466465" algn="l" defTabSz="979170" rtl="0" eaLnBrk="0" fontAlgn="base" latinLnBrk="0" hangingPunct="0">
              <a:lnSpc>
                <a:spcPct val="100000"/>
              </a:lnSpc>
              <a:spcBef>
                <a:spcPct val="19000"/>
              </a:spcBef>
              <a:spcAft>
                <a:spcPct val="0"/>
              </a:spcAft>
              <a:buClrTx/>
              <a:buSzTx/>
              <a:buFont typeface="Arial" panose="020B0604020202020204" pitchFamily="34" charset="0"/>
              <a:buNone/>
            </a:pPr>
            <a:r>
              <a:rPr kumimoji="0" lang="zh-CN" altLang="en-US" sz="200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rPr>
              <a:t>  return unsafe.compareAndSwapInt</a:t>
            </a:r>
            <a:br>
              <a:rPr lang="zh-CN" altLang="en-US" sz="2000"/>
            </a:br>
            <a:r>
              <a:rPr kumimoji="0" lang="zh-CN" altLang="en-US" sz="200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rPr>
              <a:t>(this, stateOffset, expect, update);</a:t>
            </a:r>
            <a:endParaRPr kumimoji="0" lang="zh-CN" altLang="en-US" sz="200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endParaRPr>
          </a:p>
          <a:p>
            <a:pPr marL="0" marR="0" indent="0" algn="l" defTabSz="979170" rtl="0" eaLnBrk="0" fontAlgn="base" latinLnBrk="0" hangingPunct="0">
              <a:lnSpc>
                <a:spcPct val="100000"/>
              </a:lnSpc>
              <a:spcBef>
                <a:spcPct val="19000"/>
              </a:spcBef>
              <a:spcAft>
                <a:spcPct val="0"/>
              </a:spcAft>
              <a:buClrTx/>
              <a:buSzTx/>
              <a:buFont typeface="Arial" panose="020B0604020202020204" pitchFamily="34" charset="0"/>
              <a:buNone/>
            </a:pPr>
            <a:r>
              <a:rPr kumimoji="0" lang="zh-CN" altLang="en-US" sz="200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rPr>
              <a:t>}</a:t>
            </a:r>
            <a:endParaRPr kumimoji="0" lang="zh-CN" altLang="en-US" sz="200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endParaRPr>
          </a:p>
          <a:p>
            <a:pPr marL="0" marR="0" indent="0" algn="l" defTabSz="979170" rtl="0" eaLnBrk="0" fontAlgn="base" latinLnBrk="0" hangingPunct="0">
              <a:lnSpc>
                <a:spcPct val="100000"/>
              </a:lnSpc>
              <a:spcBef>
                <a:spcPct val="19000"/>
              </a:spcBef>
              <a:spcAft>
                <a:spcPct val="0"/>
              </a:spcAft>
              <a:buClrTx/>
              <a:buSzTx/>
              <a:buFont typeface="Arial" panose="020B0604020202020204" pitchFamily="34" charset="0"/>
              <a:buNone/>
            </a:pPr>
            <a:endParaRPr kumimoji="0" lang="zh-CN" altLang="en-US" sz="200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endParaRPr>
          </a:p>
          <a:p>
            <a:pPr marL="0" marR="0" indent="0" algn="l" defTabSz="979170" rtl="0" eaLnBrk="0" fontAlgn="base" latinLnBrk="0" hangingPunct="0">
              <a:lnSpc>
                <a:spcPct val="100000"/>
              </a:lnSpc>
              <a:spcBef>
                <a:spcPct val="19000"/>
              </a:spcBef>
              <a:spcAft>
                <a:spcPct val="0"/>
              </a:spcAft>
              <a:buClrTx/>
              <a:buSzTx/>
              <a:buFont typeface="Arial" panose="020B0604020202020204" pitchFamily="34" charset="0"/>
              <a:buNone/>
            </a:pPr>
            <a:r>
              <a:rPr kumimoji="0" lang="zh-CN" altLang="en-US" sz="200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rPr>
              <a:t>默认为非公平性锁，其虽然可能造成线程“饥饿”，但极少的线程切换，保证了其更大的吞吐量。</a:t>
            </a:r>
            <a:endParaRPr kumimoji="0" lang="zh-CN" altLang="en-US" sz="200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9681" name="标题 1"/>
          <p:cNvSpPr>
            <a:spLocks noGrp="1"/>
          </p:cNvSpPr>
          <p:nvPr>
            <p:ph type="title"/>
          </p:nvPr>
        </p:nvSpPr>
        <p:spPr/>
        <p:txBody>
          <a:bodyPr lIns="102870" tIns="51435" rIns="102870" bIns="51435" anchor="ctr"/>
          <a:p>
            <a:pPr defTabSz="979170"/>
            <a:r>
              <a:rPr lang="zh-CN" altLang="en-US" kern="1200">
                <a:latin typeface="微软雅黑" panose="020B0503020204020204" pitchFamily="34" charset="-122"/>
                <a:ea typeface="微软雅黑" panose="020B0503020204020204" pitchFamily="34" charset="-122"/>
                <a:cs typeface="+mj-cs"/>
                <a:sym typeface="Calibri" panose="020F0502020204030204" pitchFamily="34" charset="0"/>
              </a:rPr>
              <a:t>concurrent包的实现示意图</a:t>
            </a:r>
            <a:endParaRPr lang="zh-CN" altLang="en-US" kern="1200">
              <a:latin typeface="微软雅黑" panose="020B0503020204020204" pitchFamily="34" charset="-122"/>
              <a:ea typeface="微软雅黑" panose="020B0503020204020204" pitchFamily="34" charset="-122"/>
              <a:cs typeface="+mj-cs"/>
              <a:sym typeface="Calibri" panose="020F0502020204030204" pitchFamily="34" charset="0"/>
            </a:endParaRPr>
          </a:p>
        </p:txBody>
      </p:sp>
      <p:pic>
        <p:nvPicPr>
          <p:cNvPr id="199682" name="image46.jpeg"/>
          <p:cNvPicPr>
            <a:picLocks noGrp="1" noChangeAspect="1"/>
          </p:cNvPicPr>
          <p:nvPr>
            <p:ph idx="1"/>
          </p:nvPr>
        </p:nvPicPr>
        <p:blipFill>
          <a:blip r:embed="rId1"/>
          <a:stretch>
            <a:fillRect/>
          </a:stretch>
        </p:blipFill>
        <p:spPr>
          <a:xfrm>
            <a:off x="1406525" y="1328738"/>
            <a:ext cx="6253163" cy="4525962"/>
          </a:xfrm>
        </p:spPr>
      </p:pic>
    </p:spTree>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00705" name="标题 1"/>
          <p:cNvSpPr>
            <a:spLocks noGrp="1"/>
          </p:cNvSpPr>
          <p:nvPr>
            <p:ph type="title"/>
          </p:nvPr>
        </p:nvSpPr>
        <p:spPr/>
        <p:txBody>
          <a:bodyPr lIns="102870" tIns="51435" rIns="102870" bIns="51435" anchor="ctr"/>
          <a:p>
            <a:pPr defTabSz="979170"/>
            <a:r>
              <a:rPr lang="en-US" altLang="zh-CN" kern="1200">
                <a:latin typeface="微软雅黑" panose="020B0503020204020204" pitchFamily="34" charset="-122"/>
                <a:ea typeface="微软雅黑" panose="020B0503020204020204" pitchFamily="34" charset="-122"/>
                <a:cs typeface="+mj-cs"/>
                <a:sym typeface="Calibri" panose="020F0502020204030204" pitchFamily="34" charset="0"/>
              </a:rPr>
              <a:t>Fork-Join</a:t>
            </a:r>
            <a:r>
              <a:rPr lang="zh-CN" altLang="en-US" kern="1200">
                <a:latin typeface="微软雅黑" panose="020B0503020204020204" pitchFamily="34" charset="-122"/>
                <a:ea typeface="微软雅黑" panose="020B0503020204020204" pitchFamily="34" charset="-122"/>
                <a:cs typeface="+mj-cs"/>
                <a:sym typeface="Calibri" panose="020F0502020204030204" pitchFamily="34" charset="0"/>
              </a:rPr>
              <a:t>框架</a:t>
            </a:r>
            <a:endParaRPr lang="zh-CN" altLang="en-US" kern="1200">
              <a:latin typeface="微软雅黑" panose="020B0503020204020204" pitchFamily="34" charset="-122"/>
              <a:ea typeface="微软雅黑" panose="020B0503020204020204" pitchFamily="34" charset="-122"/>
              <a:cs typeface="+mj-cs"/>
              <a:sym typeface="Calibri" panose="020F0502020204030204" pitchFamily="34" charset="0"/>
            </a:endParaRPr>
          </a:p>
        </p:txBody>
      </p:sp>
      <p:pic>
        <p:nvPicPr>
          <p:cNvPr id="200706" name="image117.jpeg"/>
          <p:cNvPicPr>
            <a:picLocks noGrp="1" noChangeAspect="1"/>
          </p:cNvPicPr>
          <p:nvPr>
            <p:ph sz="half" idx="1"/>
          </p:nvPr>
        </p:nvPicPr>
        <p:blipFill>
          <a:blip r:embed="rId1"/>
          <a:stretch>
            <a:fillRect/>
          </a:stretch>
        </p:blipFill>
        <p:spPr>
          <a:xfrm>
            <a:off x="428625" y="1328738"/>
            <a:ext cx="4011613" cy="4525962"/>
          </a:xfrm>
        </p:spPr>
      </p:pic>
      <p:sp>
        <p:nvSpPr>
          <p:cNvPr id="200707" name="内容占位符 3"/>
          <p:cNvSpPr>
            <a:spLocks noGrp="1"/>
          </p:cNvSpPr>
          <p:nvPr>
            <p:ph sz="half" idx="2"/>
          </p:nvPr>
        </p:nvSpPr>
        <p:spPr>
          <a:xfrm>
            <a:off x="4616450" y="1328738"/>
            <a:ext cx="4032250" cy="4525962"/>
          </a:xfrm>
        </p:spPr>
        <p:txBody>
          <a:bodyPr lIns="102870" tIns="51435" rIns="102870" bIns="51435" anchor="t"/>
          <a:p>
            <a:pPr>
              <a:buClrTx/>
              <a:buSzTx/>
              <a:buFont typeface="Arial" panose="020B0604020202020204" pitchFamily="34" charset="0"/>
            </a:pPr>
            <a:r>
              <a:rPr lang="zh-CN" altLang="en-US" sz="2800"/>
              <a:t>分割任务</a:t>
            </a:r>
            <a:endParaRPr lang="zh-CN" altLang="en-US" sz="2800"/>
          </a:p>
          <a:p>
            <a:pPr lvl="1"/>
            <a:r>
              <a:rPr lang="zh-CN" altLang="en-US" sz="2400"/>
              <a:t>fork类来把大任务分割成子任务，直到分割出的子任务足够小。</a:t>
            </a:r>
            <a:endParaRPr lang="zh-CN" altLang="en-US" sz="2400"/>
          </a:p>
          <a:p>
            <a:pPr>
              <a:buClrTx/>
              <a:buSzTx/>
              <a:buFont typeface="Arial" panose="020B0604020202020204" pitchFamily="34" charset="0"/>
            </a:pPr>
            <a:r>
              <a:rPr lang="zh-CN" altLang="en-US" sz="2800"/>
              <a:t>执行任务并合并结果</a:t>
            </a:r>
            <a:endParaRPr lang="zh-CN" altLang="en-US" sz="2800"/>
          </a:p>
          <a:p>
            <a:pPr lvl="1"/>
            <a:r>
              <a:rPr lang="zh-CN" altLang="en-US" sz="2400"/>
              <a:t>分割的子任务分别放在双端队列里，启动线程分别从双端队列里获取任务执行。</a:t>
            </a:r>
            <a:endParaRPr lang="zh-CN" altLang="en-US" sz="2400"/>
          </a:p>
          <a:p>
            <a:pPr lvl="1"/>
            <a:r>
              <a:rPr lang="zh-CN" altLang="en-US" sz="2400"/>
              <a:t>执行完的结果都统一放在一个队列里，然后合并这些数据。</a:t>
            </a:r>
            <a:endParaRPr lang="zh-CN" altLang="en-US" sz="2400"/>
          </a:p>
        </p:txBody>
      </p:sp>
    </p:spTree>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01729" name="标题 1"/>
          <p:cNvSpPr>
            <a:spLocks noGrp="1"/>
          </p:cNvSpPr>
          <p:nvPr>
            <p:ph type="title"/>
          </p:nvPr>
        </p:nvSpPr>
        <p:spPr>
          <a:xfrm>
            <a:off x="630238" y="365125"/>
            <a:ext cx="7886700" cy="722313"/>
          </a:xfrm>
        </p:spPr>
        <p:txBody>
          <a:bodyPr lIns="102870" tIns="51435" rIns="102870" bIns="51435" anchor="ctr"/>
          <a:p>
            <a:r>
              <a:rPr lang="zh-CN" altLang="en-US"/>
              <a:t>主要使用类库</a:t>
            </a:r>
            <a:endParaRPr lang="zh-CN" altLang="en-US"/>
          </a:p>
        </p:txBody>
      </p:sp>
      <p:sp>
        <p:nvSpPr>
          <p:cNvPr id="5" name="文本占位符 4"/>
          <p:cNvSpPr>
            <a:spLocks noGrp="1"/>
          </p:cNvSpPr>
          <p:nvPr>
            <p:ph type="body" idx="1"/>
          </p:nvPr>
        </p:nvSpPr>
        <p:spPr>
          <a:xfrm>
            <a:off x="685800" y="1311275"/>
            <a:ext cx="3902075" cy="590550"/>
          </a:xfrm>
        </p:spPr>
        <p:txBody>
          <a:bodyPr anchor="ctr"/>
          <a:p>
            <a:pPr marL="0" marR="0" indent="0" algn="l" defTabSz="979170" rtl="0" eaLnBrk="0" fontAlgn="base" latinLnBrk="0" hangingPunct="0">
              <a:lnSpc>
                <a:spcPct val="100000"/>
              </a:lnSpc>
              <a:spcBef>
                <a:spcPct val="19000"/>
              </a:spcBef>
              <a:spcAft>
                <a:spcPct val="0"/>
              </a:spcAft>
              <a:buClrTx/>
              <a:buSzTx/>
              <a:buFont typeface="Arial" panose="020B0604020202020204" pitchFamily="34" charset="0"/>
              <a:buNone/>
            </a:pPr>
            <a:r>
              <a:rPr kumimoji="0" lang="zh-CN" altLang="en-US" sz="236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rPr>
              <a:t>ForkJoinTask</a:t>
            </a:r>
            <a:endParaRPr kumimoji="0" lang="zh-CN" altLang="en-US" sz="236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endParaRPr>
          </a:p>
        </p:txBody>
      </p:sp>
      <p:sp>
        <p:nvSpPr>
          <p:cNvPr id="6" name="内容占位符 5"/>
          <p:cNvSpPr>
            <a:spLocks noGrp="1"/>
          </p:cNvSpPr>
          <p:nvPr>
            <p:ph sz="half" idx="2"/>
          </p:nvPr>
        </p:nvSpPr>
        <p:spPr>
          <a:xfrm>
            <a:off x="685800" y="2078038"/>
            <a:ext cx="3902075" cy="3941763"/>
          </a:xfrm>
        </p:spPr>
        <p:txBody>
          <a:bodyPr/>
          <a:p>
            <a:pPr marL="368300" marR="0" indent="-368300" algn="l" defTabSz="979170" rtl="0" eaLnBrk="0" fontAlgn="base" latinLnBrk="0" hangingPunct="0">
              <a:lnSpc>
                <a:spcPct val="100000"/>
              </a:lnSpc>
              <a:spcBef>
                <a:spcPct val="19000"/>
              </a:spcBef>
              <a:spcAft>
                <a:spcPct val="0"/>
              </a:spcAft>
              <a:buClrTx/>
              <a:buSzTx/>
              <a:buFont typeface="Arial" panose="020B0604020202020204" pitchFamily="34" charset="0"/>
              <a:buChar char="•"/>
            </a:pPr>
            <a:r>
              <a:rPr kumimoji="0" lang="zh-CN" altLang="en-US" sz="280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rPr>
              <a:t>RecursiveAction：用于没有返回结果的任务。</a:t>
            </a:r>
            <a:endParaRPr kumimoji="0" lang="zh-CN" altLang="en-US" sz="280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endParaRPr>
          </a:p>
          <a:p>
            <a:pPr marL="368300" marR="0" indent="-368300" algn="l" defTabSz="979170" rtl="0" eaLnBrk="0" fontAlgn="base" latinLnBrk="0" hangingPunct="0">
              <a:lnSpc>
                <a:spcPct val="100000"/>
              </a:lnSpc>
              <a:spcBef>
                <a:spcPct val="19000"/>
              </a:spcBef>
              <a:spcAft>
                <a:spcPct val="0"/>
              </a:spcAft>
              <a:buClrTx/>
              <a:buSzTx/>
              <a:buFont typeface="Arial" panose="020B0604020202020204" pitchFamily="34" charset="0"/>
              <a:buChar char="•"/>
            </a:pPr>
            <a:r>
              <a:rPr kumimoji="0" lang="zh-CN" altLang="en-US" sz="280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rPr>
              <a:t>RecursiveTask：用于有返回结果的任务</a:t>
            </a:r>
            <a:endParaRPr kumimoji="0" lang="zh-CN" altLang="en-US" sz="280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endParaRPr>
          </a:p>
          <a:p>
            <a:pPr marL="368300" marR="0" indent="-368300" algn="l" defTabSz="979170" rtl="0" eaLnBrk="0" fontAlgn="base" latinLnBrk="0" hangingPunct="0">
              <a:lnSpc>
                <a:spcPct val="100000"/>
              </a:lnSpc>
              <a:spcBef>
                <a:spcPct val="19000"/>
              </a:spcBef>
              <a:spcAft>
                <a:spcPct val="0"/>
              </a:spcAft>
              <a:buClrTx/>
              <a:buSzTx/>
              <a:buFont typeface="Arial" panose="020B0604020202020204" pitchFamily="34" charset="0"/>
              <a:buChar char="•"/>
            </a:pPr>
            <a:r>
              <a:rPr kumimoji="0" lang="zh-CN" altLang="en-US" sz="2800" b="0" i="0" u="none" strike="noStrike" kern="1200" cap="none" spc="0" normalizeH="0" baseline="0" noProof="1">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cs typeface="+mn-cs"/>
              </a:rPr>
              <a:t>实现compute方法</a:t>
            </a:r>
            <a:endParaRPr kumimoji="0" lang="zh-CN" altLang="en-US" sz="2800" b="0" i="0" u="none" strike="noStrike" kern="1200" cap="none" spc="0" normalizeH="0" baseline="0" noProof="1">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cs typeface="+mn-cs"/>
            </a:endParaRPr>
          </a:p>
        </p:txBody>
      </p:sp>
      <p:sp>
        <p:nvSpPr>
          <p:cNvPr id="7" name="文本占位符 6"/>
          <p:cNvSpPr>
            <a:spLocks noGrp="1"/>
          </p:cNvSpPr>
          <p:nvPr>
            <p:ph type="body" sz="quarter" idx="3"/>
          </p:nvPr>
        </p:nvSpPr>
        <p:spPr>
          <a:xfrm>
            <a:off x="4745038" y="1311275"/>
            <a:ext cx="3921125" cy="709613"/>
          </a:xfrm>
        </p:spPr>
        <p:txBody>
          <a:bodyPr anchor="ctr"/>
          <a:p>
            <a:pPr marL="0" marR="0" indent="0" algn="l" defTabSz="979170" rtl="0" eaLnBrk="0" fontAlgn="base" latinLnBrk="0" hangingPunct="0">
              <a:lnSpc>
                <a:spcPct val="100000"/>
              </a:lnSpc>
              <a:spcBef>
                <a:spcPct val="19000"/>
              </a:spcBef>
              <a:spcAft>
                <a:spcPct val="0"/>
              </a:spcAft>
              <a:buClrTx/>
              <a:buSzTx/>
              <a:buFont typeface="Arial" panose="020B0604020202020204" pitchFamily="34" charset="0"/>
              <a:buNone/>
            </a:pPr>
            <a:r>
              <a:rPr kumimoji="0" lang="zh-CN" altLang="en-US" sz="236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rPr>
              <a:t>ForkJoinPool</a:t>
            </a:r>
            <a:endParaRPr kumimoji="0" lang="zh-CN" altLang="en-US" sz="236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endParaRPr>
          </a:p>
        </p:txBody>
      </p:sp>
      <p:sp>
        <p:nvSpPr>
          <p:cNvPr id="201733" name="内容占位符 7"/>
          <p:cNvSpPr>
            <a:spLocks noGrp="1"/>
          </p:cNvSpPr>
          <p:nvPr>
            <p:ph sz="quarter" idx="4"/>
          </p:nvPr>
        </p:nvSpPr>
        <p:spPr>
          <a:xfrm>
            <a:off x="4745038" y="2078038"/>
            <a:ext cx="3921125" cy="3941762"/>
          </a:xfrm>
        </p:spPr>
        <p:txBody>
          <a:bodyPr lIns="102870" tIns="51435" rIns="102870" bIns="51435" anchor="t"/>
          <a:p>
            <a:pPr>
              <a:buClrTx/>
              <a:buSzTx/>
              <a:buFont typeface="Arial" panose="020B0604020202020204" pitchFamily="34" charset="0"/>
            </a:pPr>
            <a:r>
              <a:rPr lang="zh-CN" altLang="en-US" sz="2800"/>
              <a:t>ForkJoinTask需要通过ForkJoinPool来执行</a:t>
            </a:r>
            <a:endParaRPr lang="zh-CN" altLang="en-US" sz="2800"/>
          </a:p>
          <a:p>
            <a:pPr>
              <a:buClrTx/>
              <a:buSzTx/>
              <a:buFont typeface="Arial" panose="020B0604020202020204" pitchFamily="34" charset="0"/>
            </a:pPr>
            <a:r>
              <a:rPr lang="en-US" altLang="zh-CN" sz="2800"/>
              <a:t>ForkJoinPool submit(ForkJoinTask)</a:t>
            </a:r>
            <a:r>
              <a:rPr lang="zh-CN" altLang="en-US" sz="2800"/>
              <a:t>即可</a:t>
            </a:r>
            <a:endParaRPr lang="zh-CN" altLang="en-US" sz="2800"/>
          </a:p>
        </p:txBody>
      </p:sp>
    </p:spTree>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02753" name="Rectangle 3"/>
          <p:cNvSpPr>
            <a:spLocks noGrp="1"/>
          </p:cNvSpPr>
          <p:nvPr>
            <p:ph type="title"/>
          </p:nvPr>
        </p:nvSpPr>
        <p:spPr/>
        <p:txBody>
          <a:bodyPr vert="horz" wrap="square" lIns="102870" tIns="51435" rIns="102870" bIns="51435" anchor="ctr"/>
          <a:p>
            <a:pPr defTabSz="1028700"/>
            <a:r>
              <a:rPr lang="zh-CN" altLang="en-US" sz="3800" kern="1200" dirty="0">
                <a:latin typeface="微软雅黑" panose="020B0503020204020204" pitchFamily="34" charset="-122"/>
                <a:ea typeface="微软雅黑" panose="020B0503020204020204" pitchFamily="34" charset="-122"/>
                <a:cs typeface="+mj-cs"/>
                <a:sym typeface="Calibri" panose="020F0502020204030204" pitchFamily="34" charset="0"/>
              </a:rPr>
              <a:t>本讲小结</a:t>
            </a:r>
            <a:endParaRPr lang="zh-CN" altLang="en-US" sz="3800" kern="1200" dirty="0">
              <a:latin typeface="微软雅黑" panose="020B0503020204020204" pitchFamily="34" charset="-122"/>
              <a:ea typeface="微软雅黑" panose="020B0503020204020204" pitchFamily="34" charset="-122"/>
              <a:cs typeface="+mj-cs"/>
              <a:sym typeface="Calibri" panose="020F0502020204030204" pitchFamily="34" charset="0"/>
            </a:endParaRPr>
          </a:p>
        </p:txBody>
      </p:sp>
      <p:sp>
        <p:nvSpPr>
          <p:cNvPr id="167938" name="Rectangle 4"/>
          <p:cNvSpPr>
            <a:spLocks noGrp="1"/>
          </p:cNvSpPr>
          <p:nvPr>
            <p:ph idx="1"/>
          </p:nvPr>
        </p:nvSpPr>
        <p:spPr>
          <a:xfrm>
            <a:off x="417513" y="1263650"/>
            <a:ext cx="8231188" cy="4524375"/>
          </a:xfrm>
        </p:spPr>
        <p:txBody>
          <a:bodyPr wrap="square" lIns="102870" tIns="51435" rIns="102870" bIns="51435" anchor="t"/>
          <a:lstStyle/>
          <a:p>
            <a:pPr marL="368300" marR="0" lvl="0" indent="-368300" algn="l" defTabSz="1028700" rtl="0" eaLnBrk="0" fontAlgn="base" latinLnBrk="0" hangingPunct="0">
              <a:lnSpc>
                <a:spcPct val="80000"/>
              </a:lnSpc>
              <a:spcBef>
                <a:spcPct val="19000"/>
              </a:spcBef>
              <a:spcAft>
                <a:spcPct val="0"/>
              </a:spcAft>
              <a:buClrTx/>
              <a:buSzTx/>
              <a:buFont typeface="Arial" panose="020B0604020202020204" pitchFamily="34" charset="0"/>
              <a:buChar char="•"/>
              <a:defRPr/>
            </a:pPr>
            <a:r>
              <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本章内容</a:t>
            </a:r>
            <a:endPar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795655" marR="0" lvl="1" indent="-306705" algn="l" defTabSz="1028700" rtl="0" eaLnBrk="0" fontAlgn="base" latinLnBrk="0" hangingPunct="0">
              <a:lnSpc>
                <a:spcPct val="80000"/>
              </a:lnSpc>
              <a:spcBef>
                <a:spcPct val="19000"/>
              </a:spcBef>
              <a:spcAft>
                <a:spcPct val="0"/>
              </a:spcAft>
              <a:buClrTx/>
              <a:buSzTx/>
              <a:buFont typeface="Arial" panose="020B0604020202020204" pitchFamily="34" charset="0"/>
              <a:buChar char="–"/>
              <a:defRPr/>
            </a:pPr>
            <a:r>
              <a:rPr kumimoji="0" lang="zh-CN" altLang="en-US"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线程的基础知识</a:t>
            </a:r>
            <a:endParaRPr kumimoji="0" lang="zh-CN" altLang="en-US"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795655" marR="0" lvl="1" indent="-306705" algn="l" defTabSz="1028700" rtl="0" eaLnBrk="0" fontAlgn="base" latinLnBrk="0" hangingPunct="0">
              <a:lnSpc>
                <a:spcPct val="80000"/>
              </a:lnSpc>
              <a:spcBef>
                <a:spcPct val="19000"/>
              </a:spcBef>
              <a:spcAft>
                <a:spcPct val="0"/>
              </a:spcAft>
              <a:buClrTx/>
              <a:buSzTx/>
              <a:buFont typeface="Arial" panose="020B0604020202020204" pitchFamily="34" charset="0"/>
              <a:buChar char="–"/>
              <a:defRPr/>
            </a:pPr>
            <a:r>
              <a:rPr kumimoji="0" lang="zh-CN" altLang="en-US"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线程的生命周期</a:t>
            </a:r>
            <a:endParaRPr kumimoji="0" lang="zh-CN" altLang="en-US"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795655" marR="0" lvl="1" indent="-306705" algn="l" defTabSz="1028700" rtl="0" eaLnBrk="0" fontAlgn="base" latinLnBrk="0" hangingPunct="0">
              <a:lnSpc>
                <a:spcPct val="80000"/>
              </a:lnSpc>
              <a:spcBef>
                <a:spcPct val="19000"/>
              </a:spcBef>
              <a:spcAft>
                <a:spcPct val="0"/>
              </a:spcAft>
              <a:buClrTx/>
              <a:buSzTx/>
              <a:buFont typeface="Arial" panose="020B0604020202020204" pitchFamily="34" charset="0"/>
              <a:buChar char="–"/>
              <a:defRPr/>
            </a:pPr>
            <a:r>
              <a:rPr kumimoji="0" lang="zh-CN" altLang="en-US"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线程的优先级</a:t>
            </a:r>
            <a:endParaRPr kumimoji="0" lang="zh-CN" altLang="en-US"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80000"/>
              </a:lnSpc>
              <a:spcBef>
                <a:spcPct val="19000"/>
              </a:spcBef>
              <a:spcAft>
                <a:spcPct val="0"/>
              </a:spcAft>
              <a:buClrTx/>
              <a:buSzTx/>
              <a:buFont typeface="Arial" panose="020B0604020202020204" pitchFamily="34" charset="0"/>
              <a:buChar char="•"/>
              <a:defRPr/>
            </a:pPr>
            <a:r>
              <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本章要求</a:t>
            </a:r>
            <a:endPar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795655" marR="0" lvl="1" indent="-306705" algn="l" defTabSz="1028700" rtl="0" eaLnBrk="0" fontAlgn="base" latinLnBrk="0" hangingPunct="0">
              <a:lnSpc>
                <a:spcPct val="80000"/>
              </a:lnSpc>
              <a:spcBef>
                <a:spcPct val="19000"/>
              </a:spcBef>
              <a:spcAft>
                <a:spcPct val="0"/>
              </a:spcAft>
              <a:buClrTx/>
              <a:buSzTx/>
              <a:buFont typeface="Arial" panose="020B0604020202020204" pitchFamily="34" charset="0"/>
              <a:buChar char="–"/>
              <a:defRPr/>
            </a:pPr>
            <a:r>
              <a:rPr kumimoji="0" lang="zh-CN" altLang="en-US"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了解线程和进程的区别</a:t>
            </a:r>
            <a:endParaRPr kumimoji="0" lang="zh-CN" altLang="en-US"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795655" marR="0" lvl="1" indent="-306705" algn="l" defTabSz="1028700" rtl="0" eaLnBrk="0" fontAlgn="base" latinLnBrk="0" hangingPunct="0">
              <a:lnSpc>
                <a:spcPct val="80000"/>
              </a:lnSpc>
              <a:spcBef>
                <a:spcPct val="19000"/>
              </a:spcBef>
              <a:spcAft>
                <a:spcPct val="0"/>
              </a:spcAft>
              <a:buClrTx/>
              <a:buSzTx/>
              <a:buFont typeface="Arial" panose="020B0604020202020204" pitchFamily="34" charset="0"/>
              <a:buChar char="–"/>
              <a:defRPr/>
            </a:pPr>
            <a:r>
              <a:rPr kumimoji="0" lang="zh-CN" altLang="en-US"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学会如何通过</a:t>
            </a:r>
            <a:r>
              <a:rPr kumimoji="0" lang="en-US" altLang="zh-CN"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Thread</a:t>
            </a:r>
            <a:r>
              <a:rPr kumimoji="0" lang="zh-CN" altLang="en-US"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类和</a:t>
            </a:r>
            <a:r>
              <a:rPr kumimoji="0" lang="en-US" altLang="zh-CN"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Runnable</a:t>
            </a:r>
            <a:r>
              <a:rPr kumimoji="0" lang="zh-CN" altLang="en-US"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a:t>
            </a:r>
            <a:r>
              <a:rPr kumimoji="0" lang="en-US" altLang="zh-CN"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Callable</a:t>
            </a:r>
            <a:r>
              <a:rPr kumimoji="0" lang="zh-CN" altLang="en-US"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接口创建线程，如何实现多线程的资源共享和通信，及如何控制线程的生命</a:t>
            </a:r>
            <a:endParaRPr kumimoji="0" lang="zh-CN" altLang="en-US"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795655" marR="0" lvl="1" indent="-306705" algn="l" defTabSz="1028700" rtl="0" eaLnBrk="0" fontAlgn="base" latinLnBrk="0" hangingPunct="0">
              <a:lnSpc>
                <a:spcPct val="80000"/>
              </a:lnSpc>
              <a:spcBef>
                <a:spcPct val="19000"/>
              </a:spcBef>
              <a:spcAft>
                <a:spcPct val="0"/>
              </a:spcAft>
              <a:buClrTx/>
              <a:buSzTx/>
              <a:buFont typeface="Arial" panose="020B0604020202020204" pitchFamily="34" charset="0"/>
              <a:buChar char="–"/>
              <a:defRPr/>
            </a:pPr>
            <a:r>
              <a:rPr kumimoji="0" lang="zh-CN" altLang="en-US"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在实际运用中，注意线程安全问题，掌握线程同步的方法，还应该理清程序逻辑，避免死锁</a:t>
            </a:r>
            <a:endParaRPr kumimoji="0" lang="zh-CN" altLang="en-US"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795655" marR="0" lvl="1" indent="-306705" algn="l" defTabSz="1028700" rtl="0" eaLnBrk="0" fontAlgn="base" latinLnBrk="0" hangingPunct="0">
              <a:lnSpc>
                <a:spcPct val="80000"/>
              </a:lnSpc>
              <a:spcBef>
                <a:spcPct val="19000"/>
              </a:spcBef>
              <a:spcAft>
                <a:spcPct val="0"/>
              </a:spcAft>
              <a:buClrTx/>
              <a:buSzTx/>
              <a:buFont typeface="Arial" panose="020B0604020202020204" pitchFamily="34" charset="0"/>
              <a:buChar char="–"/>
              <a:defRPr/>
            </a:pPr>
            <a:r>
              <a:rPr kumimoji="0" lang="zh-CN" altLang="en-US"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掌握线程优先级的概念，明白基于优先级的线程调度的基本规则</a:t>
            </a:r>
            <a:endParaRPr kumimoji="0" lang="zh-CN" altLang="en-US"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6081" name="Rectangle 2"/>
          <p:cNvSpPr/>
          <p:nvPr/>
        </p:nvSpPr>
        <p:spPr>
          <a:xfrm>
            <a:off x="-106362" y="26988"/>
            <a:ext cx="9271000" cy="906462"/>
          </a:xfrm>
          <a:prstGeom prst="rect">
            <a:avLst/>
          </a:prstGeom>
          <a:noFill/>
          <a:ln w="9525">
            <a:noFill/>
          </a:ln>
        </p:spPr>
        <p:txBody>
          <a:bodyPr lIns="102870" tIns="51435" rIns="102870" bIns="51435" anchor="ctr"/>
          <a:p>
            <a:endParaRPr lang="zh-CN" altLang="zh-CN" sz="4200" dirty="0">
              <a:solidFill>
                <a:schemeClr val="tx2"/>
              </a:solidFill>
              <a:latin typeface="Arial" panose="020B0604020202020204" pitchFamily="34" charset="0"/>
              <a:ea typeface="宋体" panose="02010600030101010101" pitchFamily="2" charset="-122"/>
            </a:endParaRPr>
          </a:p>
        </p:txBody>
      </p:sp>
      <p:sp>
        <p:nvSpPr>
          <p:cNvPr id="2" name="内容占位符 1"/>
          <p:cNvSpPr>
            <a:spLocks noGrp="1"/>
          </p:cNvSpPr>
          <p:nvPr>
            <p:ph idx="1"/>
          </p:nvPr>
        </p:nvSpPr>
        <p:spPr/>
        <p:txBody>
          <a:bodyPr/>
          <a:p>
            <a:pPr marL="342900" indent="-342900">
              <a:spcBef>
                <a:spcPct val="20000"/>
              </a:spcBef>
              <a:buClr>
                <a:schemeClr val="tx1"/>
              </a:buClr>
              <a:buChar char="•"/>
            </a:pPr>
            <a:r>
              <a:rPr lang="zh-CN" altLang="en-US" sz="2400" dirty="0">
                <a:sym typeface="Calibri" panose="020F0502020204030204" pitchFamily="34" charset="0"/>
              </a:rPr>
              <a:t>声明一个 </a:t>
            </a:r>
            <a:r>
              <a:rPr lang="en-US" altLang="zh-CN" sz="2400" dirty="0">
                <a:sym typeface="Calibri" panose="020F0502020204030204" pitchFamily="34" charset="0"/>
              </a:rPr>
              <a:t>Thread </a:t>
            </a:r>
            <a:r>
              <a:rPr lang="zh-CN" altLang="en-US" sz="2400" dirty="0">
                <a:sym typeface="Calibri" panose="020F0502020204030204" pitchFamily="34" charset="0"/>
              </a:rPr>
              <a:t>类的子类，并覆盖 </a:t>
            </a:r>
            <a:r>
              <a:rPr lang="en-US" altLang="zh-CN" sz="2400" dirty="0">
                <a:sym typeface="Calibri" panose="020F0502020204030204" pitchFamily="34" charset="0"/>
              </a:rPr>
              <a:t>run() </a:t>
            </a:r>
            <a:r>
              <a:rPr lang="zh-CN" altLang="en-US" sz="2400" dirty="0">
                <a:sym typeface="Calibri" panose="020F0502020204030204" pitchFamily="34" charset="0"/>
              </a:rPr>
              <a:t>方法</a:t>
            </a:r>
            <a:r>
              <a:rPr lang="zh-CN" altLang="en-US" sz="2800" dirty="0">
                <a:sym typeface="Calibri" panose="020F0502020204030204" pitchFamily="34" charset="0"/>
              </a:rPr>
              <a:t> </a:t>
            </a:r>
            <a:endParaRPr lang="zh-CN" altLang="en-US" sz="2800" dirty="0">
              <a:latin typeface="微软雅黑" panose="020B0503020204020204" pitchFamily="34" charset="-122"/>
              <a:ea typeface="微软雅黑" panose="020B0503020204020204" pitchFamily="34" charset="-122"/>
              <a:sym typeface="Calibri" panose="020F0502020204030204" pitchFamily="34" charset="0"/>
            </a:endParaRPr>
          </a:p>
          <a:p>
            <a:pPr marL="457200" lvl="1" indent="0" eaLnBrk="1" hangingPunct="1">
              <a:spcBef>
                <a:spcPct val="20000"/>
              </a:spcBef>
              <a:buClr>
                <a:schemeClr val="hlink"/>
              </a:buClr>
              <a:buSzPct val="55000"/>
              <a:buNone/>
            </a:pPr>
            <a:r>
              <a:rPr lang="zh-CN" altLang="en-US" sz="2000" dirty="0">
                <a:sym typeface="Calibri" panose="020F0502020204030204" pitchFamily="34" charset="0"/>
              </a:rPr>
              <a:t>  </a:t>
            </a:r>
            <a:r>
              <a:rPr lang="en-US" altLang="zh-CN" sz="2000" dirty="0">
                <a:solidFill>
                  <a:srgbClr val="CC0000"/>
                </a:solidFill>
                <a:sym typeface="Calibri" panose="020F0502020204030204" pitchFamily="34" charset="0"/>
              </a:rPr>
              <a:t>class </a:t>
            </a:r>
            <a:r>
              <a:rPr lang="en-US" altLang="zh-CN" sz="2000" dirty="0">
                <a:solidFill>
                  <a:srgbClr val="CC0000"/>
                </a:solidFill>
                <a:sym typeface="Calibri" panose="020F0502020204030204" pitchFamily="34" charset="0"/>
              </a:rPr>
              <a:t>MyThread extends Thread {</a:t>
            </a:r>
            <a:endParaRPr lang="en-US" altLang="zh-CN" sz="2000" dirty="0">
              <a:solidFill>
                <a:srgbClr val="CC0000"/>
              </a:solidFill>
              <a:latin typeface="微软雅黑" panose="020B0503020204020204" pitchFamily="34" charset="-122"/>
              <a:ea typeface="微软雅黑" panose="020B0503020204020204" pitchFamily="34" charset="-122"/>
              <a:sym typeface="Calibri" panose="020F0502020204030204" pitchFamily="34" charset="0"/>
            </a:endParaRPr>
          </a:p>
          <a:p>
            <a:pPr marL="457200" lvl="1" indent="0" eaLnBrk="1" hangingPunct="1">
              <a:spcBef>
                <a:spcPct val="20000"/>
              </a:spcBef>
              <a:buClr>
                <a:schemeClr val="hlink"/>
              </a:buClr>
              <a:buSzPct val="55000"/>
              <a:buNone/>
            </a:pPr>
            <a:r>
              <a:rPr lang="en-US" altLang="zh-CN" sz="2000" dirty="0">
                <a:solidFill>
                  <a:srgbClr val="CC0000"/>
                </a:solidFill>
                <a:sym typeface="Calibri" panose="020F0502020204030204" pitchFamily="34" charset="0"/>
              </a:rPr>
              <a:t>   	public void run( )</a:t>
            </a:r>
            <a:br>
              <a:rPr lang="en-US" altLang="zh-CN" sz="2000" dirty="0">
                <a:solidFill>
                  <a:srgbClr val="CC0000"/>
                </a:solidFill>
                <a:sym typeface="Calibri" panose="020F0502020204030204" pitchFamily="34" charset="0"/>
              </a:rPr>
            </a:br>
            <a:r>
              <a:rPr lang="en-US" altLang="zh-CN" sz="2000" dirty="0">
                <a:solidFill>
                  <a:srgbClr val="CC0000"/>
                </a:solidFill>
                <a:sym typeface="Calibri" panose="020F0502020204030204" pitchFamily="34" charset="0"/>
              </a:rPr>
              <a:t>         {</a:t>
            </a:r>
            <a:r>
              <a:rPr lang="en-US" altLang="zh-CN" sz="2000" dirty="0">
                <a:solidFill>
                  <a:srgbClr val="00B050"/>
                </a:solidFill>
                <a:sym typeface="Calibri" panose="020F0502020204030204" pitchFamily="34" charset="0"/>
              </a:rPr>
              <a:t>/* </a:t>
            </a:r>
            <a:r>
              <a:rPr lang="zh-CN" altLang="en-US" sz="2000" dirty="0">
                <a:solidFill>
                  <a:srgbClr val="00B050"/>
                </a:solidFill>
                <a:sym typeface="Calibri" panose="020F0502020204030204" pitchFamily="34" charset="0"/>
              </a:rPr>
              <a:t>覆盖该方法，实现线程</a:t>
            </a:r>
            <a:r>
              <a:rPr lang="zh-CN" altLang="en-US" sz="2000" dirty="0">
                <a:solidFill>
                  <a:srgbClr val="00B050"/>
                </a:solidFill>
                <a:sym typeface="Calibri" panose="020F0502020204030204" pitchFamily="34" charset="0"/>
              </a:rPr>
              <a:t>逻辑*</a:t>
            </a:r>
            <a:r>
              <a:rPr lang="en-US" altLang="zh-CN" sz="2000" dirty="0">
                <a:solidFill>
                  <a:srgbClr val="00B050"/>
                </a:solidFill>
                <a:sym typeface="Calibri" panose="020F0502020204030204" pitchFamily="34" charset="0"/>
              </a:rPr>
              <a:t>/</a:t>
            </a:r>
            <a:r>
              <a:rPr lang="en-US" altLang="zh-CN" sz="2000" dirty="0">
                <a:solidFill>
                  <a:srgbClr val="FF0066"/>
                </a:solidFill>
                <a:sym typeface="Calibri" panose="020F0502020204030204" pitchFamily="34" charset="0"/>
              </a:rPr>
              <a:t> </a:t>
            </a:r>
            <a:r>
              <a:rPr lang="en-US" altLang="zh-CN" sz="2000" dirty="0">
                <a:solidFill>
                  <a:srgbClr val="CC0000"/>
                </a:solidFill>
                <a:sym typeface="Calibri" panose="020F0502020204030204" pitchFamily="34" charset="0"/>
              </a:rPr>
              <a:t>}</a:t>
            </a:r>
            <a:endParaRPr lang="en-US" altLang="zh-CN" sz="2000" dirty="0">
              <a:solidFill>
                <a:srgbClr val="CC0000"/>
              </a:solidFill>
              <a:latin typeface="微软雅黑" panose="020B0503020204020204" pitchFamily="34" charset="-122"/>
              <a:ea typeface="微软雅黑" panose="020B0503020204020204" pitchFamily="34" charset="-122"/>
              <a:sym typeface="Calibri" panose="020F0502020204030204" pitchFamily="34" charset="0"/>
            </a:endParaRPr>
          </a:p>
          <a:p>
            <a:pPr marL="457200" lvl="1" indent="0" eaLnBrk="1" hangingPunct="1">
              <a:spcBef>
                <a:spcPct val="20000"/>
              </a:spcBef>
              <a:buClr>
                <a:schemeClr val="hlink"/>
              </a:buClr>
              <a:buSzPct val="55000"/>
              <a:buNone/>
            </a:pPr>
            <a:r>
              <a:rPr lang="en-US" altLang="zh-CN" sz="2000" dirty="0">
                <a:solidFill>
                  <a:srgbClr val="CC0000"/>
                </a:solidFill>
                <a:sym typeface="Calibri" panose="020F0502020204030204" pitchFamily="34" charset="0"/>
              </a:rPr>
              <a:t>}</a:t>
            </a:r>
            <a:endParaRPr lang="en-US" altLang="zh-CN" sz="2000" dirty="0">
              <a:solidFill>
                <a:srgbClr val="CC0000"/>
              </a:solidFill>
              <a:latin typeface="微软雅黑" panose="020B0503020204020204" pitchFamily="34" charset="-122"/>
              <a:ea typeface="微软雅黑" panose="020B0503020204020204" pitchFamily="34" charset="-122"/>
              <a:sym typeface="Calibri" panose="020F0502020204030204" pitchFamily="34" charset="0"/>
            </a:endParaRPr>
          </a:p>
          <a:p>
            <a:pPr>
              <a:spcBef>
                <a:spcPct val="20000"/>
              </a:spcBef>
              <a:buClr>
                <a:schemeClr val="tx1"/>
              </a:buClr>
            </a:pPr>
            <a:r>
              <a:rPr lang="zh-CN" altLang="en-US" sz="2400" dirty="0">
                <a:sym typeface="Calibri" panose="020F0502020204030204" pitchFamily="34" charset="0"/>
              </a:rPr>
              <a:t>启动线程</a:t>
            </a:r>
            <a:endParaRPr lang="zh-CN" altLang="en-US" sz="2800" dirty="0">
              <a:latin typeface="微软雅黑" panose="020B0503020204020204" pitchFamily="34" charset="-122"/>
              <a:ea typeface="微软雅黑" panose="020B0503020204020204" pitchFamily="34" charset="-122"/>
              <a:sym typeface="Calibri" panose="020F0502020204030204" pitchFamily="34" charset="0"/>
            </a:endParaRPr>
          </a:p>
          <a:p>
            <a:pPr marL="1257300" lvl="2" indent="-342900" eaLnBrk="1" hangingPunct="1">
              <a:spcBef>
                <a:spcPct val="20000"/>
              </a:spcBef>
              <a:buClr>
                <a:schemeClr val="hlink"/>
              </a:buClr>
              <a:buSzPct val="55000"/>
              <a:buNone/>
            </a:pPr>
            <a:r>
              <a:rPr lang="en-US" altLang="zh-CN" sz="2000" dirty="0">
                <a:solidFill>
                  <a:srgbClr val="CC0000"/>
                </a:solidFill>
                <a:sym typeface="Calibri" panose="020F0502020204030204" pitchFamily="34" charset="0"/>
              </a:rPr>
              <a:t>public static void main(String[] arg)  {   </a:t>
            </a:r>
            <a:endParaRPr lang="en-US" altLang="zh-CN" sz="2000" dirty="0">
              <a:solidFill>
                <a:srgbClr val="CC0000"/>
              </a:solidFill>
              <a:sym typeface="Calibri" panose="020F0502020204030204" pitchFamily="34" charset="0"/>
            </a:endParaRPr>
          </a:p>
          <a:p>
            <a:pPr marL="1257300" lvl="2" indent="-342900" eaLnBrk="1" hangingPunct="1">
              <a:spcBef>
                <a:spcPct val="20000"/>
              </a:spcBef>
              <a:buClr>
                <a:schemeClr val="hlink"/>
              </a:buClr>
              <a:buSzPct val="55000"/>
              <a:buNone/>
            </a:pPr>
            <a:r>
              <a:rPr lang="en-US" altLang="zh-CN" sz="2000" dirty="0">
                <a:solidFill>
                  <a:srgbClr val="CC0000"/>
                </a:solidFill>
                <a:sym typeface="Calibri" panose="020F0502020204030204" pitchFamily="34" charset="0"/>
              </a:rPr>
              <a:t>	MyThread mt=new MyThread ();</a:t>
            </a:r>
            <a:endParaRPr lang="en-US" altLang="zh-CN" sz="2000" dirty="0">
              <a:solidFill>
                <a:srgbClr val="CC0000"/>
              </a:solidFill>
              <a:latin typeface="微软雅黑" panose="020B0503020204020204" pitchFamily="34" charset="-122"/>
              <a:ea typeface="微软雅黑" panose="020B0503020204020204" pitchFamily="34" charset="-122"/>
              <a:sym typeface="Calibri" panose="020F0502020204030204" pitchFamily="34" charset="0"/>
            </a:endParaRPr>
          </a:p>
          <a:p>
            <a:pPr marL="914400" lvl="2" indent="0" eaLnBrk="1" hangingPunct="1">
              <a:spcBef>
                <a:spcPct val="20000"/>
              </a:spcBef>
              <a:buClr>
                <a:schemeClr val="hlink"/>
              </a:buClr>
              <a:buSzPct val="55000"/>
              <a:buNone/>
            </a:pPr>
            <a:r>
              <a:rPr lang="en-US" altLang="zh-CN" sz="2000" dirty="0">
                <a:solidFill>
                  <a:srgbClr val="CC0000"/>
                </a:solidFill>
                <a:sym typeface="Calibri" panose="020F0502020204030204" pitchFamily="34" charset="0"/>
              </a:rPr>
              <a:t>             mt.</a:t>
            </a:r>
            <a:r>
              <a:rPr lang="en-US" altLang="zh-CN" sz="2000" b="1" u="sng" dirty="0">
                <a:solidFill>
                  <a:srgbClr val="FF0000"/>
                </a:solidFill>
                <a:sym typeface="Calibri" panose="020F0502020204030204" pitchFamily="34" charset="0"/>
              </a:rPr>
              <a:t>start()</a:t>
            </a:r>
            <a:r>
              <a:rPr lang="en-US" altLang="zh-CN" sz="2000" dirty="0">
                <a:solidFill>
                  <a:srgbClr val="CC0000"/>
                </a:solidFill>
                <a:sym typeface="Calibri" panose="020F0502020204030204" pitchFamily="34" charset="0"/>
              </a:rPr>
              <a:t>;</a:t>
            </a:r>
            <a:endParaRPr lang="en-US" altLang="zh-CN" sz="2000" dirty="0">
              <a:solidFill>
                <a:srgbClr val="CC0000"/>
              </a:solidFill>
              <a:latin typeface="微软雅黑" panose="020B0503020204020204" pitchFamily="34" charset="-122"/>
              <a:ea typeface="微软雅黑" panose="020B0503020204020204" pitchFamily="34" charset="-122"/>
              <a:sym typeface="Calibri" panose="020F0502020204030204" pitchFamily="34" charset="0"/>
            </a:endParaRPr>
          </a:p>
          <a:p>
            <a:pPr marL="914400" lvl="2" indent="0" eaLnBrk="1" hangingPunct="1">
              <a:spcBef>
                <a:spcPct val="20000"/>
              </a:spcBef>
              <a:buClr>
                <a:schemeClr val="hlink"/>
              </a:buClr>
              <a:buSzPct val="55000"/>
              <a:buNone/>
            </a:pPr>
            <a:r>
              <a:rPr lang="en-US" altLang="zh-CN" sz="2000" dirty="0">
                <a:solidFill>
                  <a:srgbClr val="CC0000"/>
                </a:solidFill>
                <a:sym typeface="Calibri" panose="020F0502020204030204" pitchFamily="34" charset="0"/>
              </a:rPr>
              <a:t> }</a:t>
            </a:r>
            <a:endParaRPr lang="en-US" altLang="zh-CN" sz="2400" dirty="0">
              <a:solidFill>
                <a:srgbClr val="CC0000"/>
              </a:solidFill>
              <a:latin typeface="微软雅黑" panose="020B0503020204020204" pitchFamily="34" charset="-122"/>
              <a:ea typeface="微软雅黑" panose="020B0503020204020204" pitchFamily="34" charset="-122"/>
              <a:sym typeface="Calibri" panose="020F0502020204030204" pitchFamily="34" charset="0"/>
            </a:endParaRPr>
          </a:p>
          <a:p>
            <a:pPr marL="0" indent="0">
              <a:spcBef>
                <a:spcPct val="20000"/>
              </a:spcBef>
              <a:buClr>
                <a:schemeClr val="hlink"/>
              </a:buClr>
              <a:buSzPct val="55000"/>
              <a:buNone/>
            </a:pPr>
            <a:endParaRPr lang="en-US" altLang="zh-CN" sz="2800" dirty="0">
              <a:solidFill>
                <a:srgbClr val="CC0000"/>
              </a:solidFill>
              <a:latin typeface="微软雅黑" panose="020B0503020204020204" pitchFamily="34" charset="-122"/>
              <a:ea typeface="微软雅黑" panose="020B0503020204020204" pitchFamily="34" charset="-122"/>
              <a:sym typeface="Calibri" panose="020F0502020204030204" pitchFamily="34" charset="0"/>
            </a:endParaRPr>
          </a:p>
          <a:p>
            <a:pPr marL="742950" lvl="1" indent="-285750" eaLnBrk="1" hangingPunct="1">
              <a:spcBef>
                <a:spcPct val="20000"/>
              </a:spcBef>
              <a:buClr>
                <a:schemeClr val="tx1"/>
              </a:buClr>
              <a:buChar char="•"/>
            </a:pPr>
            <a:endParaRPr lang="en-US" altLang="zh-CN" sz="2800" dirty="0">
              <a:solidFill>
                <a:srgbClr val="CC0000"/>
              </a:solidFill>
              <a:latin typeface="微软雅黑" panose="020B0503020204020204" pitchFamily="34" charset="-122"/>
              <a:ea typeface="微软雅黑" panose="020B0503020204020204" pitchFamily="34" charset="-122"/>
              <a:sym typeface="Calibri" panose="020F0502020204030204" pitchFamily="34" charset="0"/>
            </a:endParaRPr>
          </a:p>
          <a:p>
            <a:pPr marL="0" indent="0">
              <a:buNone/>
            </a:pPr>
            <a:endParaRPr lang="en-US" altLang="zh-CN" sz="2800" dirty="0">
              <a:solidFill>
                <a:srgbClr val="CC0000"/>
              </a:solidFill>
              <a:latin typeface="微软雅黑" panose="020B0503020204020204" pitchFamily="34" charset="-122"/>
              <a:ea typeface="微软雅黑" panose="020B0503020204020204" pitchFamily="34" charset="-122"/>
              <a:sym typeface="Calibri" panose="020F0502020204030204" pitchFamily="34" charset="0"/>
            </a:endParaRPr>
          </a:p>
        </p:txBody>
      </p:sp>
      <p:sp>
        <p:nvSpPr>
          <p:cNvPr id="46082" name="Rectangle 3"/>
          <p:cNvSpPr/>
          <p:nvPr/>
        </p:nvSpPr>
        <p:spPr>
          <a:xfrm>
            <a:off x="254000" y="1217613"/>
            <a:ext cx="8785225" cy="4959350"/>
          </a:xfrm>
          <a:prstGeom prst="rect">
            <a:avLst/>
          </a:prstGeom>
          <a:noFill/>
          <a:ln w="9525">
            <a:noFill/>
          </a:ln>
        </p:spPr>
        <p:txBody>
          <a:bodyPr lIns="102870" tIns="51435" rIns="102870" bIns="51435" anchor="t"/>
          <a:p>
            <a:pPr marL="742950" lvl="1" indent="-285750" eaLnBrk="1" hangingPunct="1">
              <a:spcBef>
                <a:spcPct val="20000"/>
              </a:spcBef>
              <a:buClr>
                <a:schemeClr val="tx1"/>
              </a:buClr>
              <a:buChar char="•"/>
            </a:pPr>
            <a:endParaRPr lang="en-US" altLang="zh-CN" dirty="0">
              <a:solidFill>
                <a:srgbClr val="CC0000"/>
              </a:solidFill>
              <a:latin typeface="微软雅黑" panose="020B0503020204020204" pitchFamily="34" charset="-122"/>
              <a:ea typeface="微软雅黑" panose="020B0503020204020204" pitchFamily="34" charset="-122"/>
              <a:sym typeface="Calibri" panose="020F0502020204030204" pitchFamily="34" charset="0"/>
            </a:endParaRPr>
          </a:p>
        </p:txBody>
      </p:sp>
      <p:sp>
        <p:nvSpPr>
          <p:cNvPr id="24580" name="Rectangle 4"/>
          <p:cNvSpPr>
            <a:spLocks noGrp="1"/>
          </p:cNvSpPr>
          <p:nvPr>
            <p:ph type="title"/>
          </p:nvPr>
        </p:nvSpPr>
        <p:spPr/>
        <p:txBody>
          <a:bodyPr wrap="square" lIns="102870" tIns="51435" rIns="102870" bIns="51435" anchor="ctr"/>
          <a:lstStyle/>
          <a:p>
            <a:pPr marL="0" marR="0" lvl="0" indent="0" algn="l"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32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创建线程 </a:t>
            </a:r>
            <a:r>
              <a:rPr kumimoji="0" lang="en-US" altLang="zh-CN" sz="32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3-1</a:t>
            </a:r>
            <a:endParaRPr kumimoji="0" lang="en-US" altLang="zh-CN" sz="32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endParaRPr>
          </a:p>
        </p:txBody>
      </p:sp>
    </p:spTree>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03777" name="Rectangle 3"/>
          <p:cNvSpPr>
            <a:spLocks noGrp="1"/>
          </p:cNvSpPr>
          <p:nvPr>
            <p:ph type="title"/>
          </p:nvPr>
        </p:nvSpPr>
        <p:spPr/>
        <p:txBody>
          <a:bodyPr vert="horz" wrap="square" lIns="102870" tIns="51435" rIns="102870" bIns="51435" anchor="ctr"/>
          <a:p>
            <a:pPr defTabSz="1028700"/>
            <a:r>
              <a:rPr lang="zh-CN" altLang="en-US" sz="3800" kern="1200" dirty="0">
                <a:latin typeface="微软雅黑" panose="020B0503020204020204" pitchFamily="34" charset="-122"/>
                <a:ea typeface="微软雅黑" panose="020B0503020204020204" pitchFamily="34" charset="-122"/>
                <a:cs typeface="+mj-cs"/>
                <a:sym typeface="Calibri" panose="020F0502020204030204" pitchFamily="34" charset="0"/>
              </a:rPr>
              <a:t>本讲小结</a:t>
            </a:r>
            <a:endParaRPr lang="zh-CN" altLang="en-US" sz="3800" kern="1200" dirty="0">
              <a:latin typeface="微软雅黑" panose="020B0503020204020204" pitchFamily="34" charset="-122"/>
              <a:ea typeface="微软雅黑" panose="020B0503020204020204" pitchFamily="34" charset="-122"/>
              <a:cs typeface="+mj-cs"/>
              <a:sym typeface="Calibri" panose="020F0502020204030204" pitchFamily="34" charset="0"/>
            </a:endParaRPr>
          </a:p>
        </p:txBody>
      </p:sp>
      <p:sp>
        <p:nvSpPr>
          <p:cNvPr id="167938" name="Rectangle 4"/>
          <p:cNvSpPr>
            <a:spLocks noGrp="1"/>
          </p:cNvSpPr>
          <p:nvPr>
            <p:ph idx="1"/>
          </p:nvPr>
        </p:nvSpPr>
        <p:spPr>
          <a:xfrm>
            <a:off x="417513" y="1263650"/>
            <a:ext cx="8231188" cy="4524375"/>
          </a:xfrm>
        </p:spPr>
        <p:txBody>
          <a:bodyPr wrap="square" lIns="102870" tIns="51435" rIns="102870" bIns="51435" anchor="t"/>
          <a:lstStyle/>
          <a:p>
            <a:pPr marL="368300" marR="0" lvl="0" indent="-368300" algn="l" defTabSz="1028700" rtl="0" eaLnBrk="0" fontAlgn="base" latinLnBrk="0" hangingPunct="0">
              <a:lnSpc>
                <a:spcPct val="80000"/>
              </a:lnSpc>
              <a:spcBef>
                <a:spcPct val="19000"/>
              </a:spcBef>
              <a:spcAft>
                <a:spcPct val="0"/>
              </a:spcAft>
              <a:buClrTx/>
              <a:buSzTx/>
              <a:buFont typeface="Arial" panose="020B0604020202020204" pitchFamily="34" charset="0"/>
              <a:buChar char="•"/>
              <a:defRPr/>
            </a:pPr>
            <a:r>
              <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本章内容</a:t>
            </a:r>
            <a:endPar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795655" marR="0" lvl="1" indent="-306705" algn="l" defTabSz="1028700" rtl="0" eaLnBrk="0" fontAlgn="base" latinLnBrk="0" hangingPunct="0">
              <a:lnSpc>
                <a:spcPct val="80000"/>
              </a:lnSpc>
              <a:spcBef>
                <a:spcPct val="19000"/>
              </a:spcBef>
              <a:spcAft>
                <a:spcPct val="0"/>
              </a:spcAft>
              <a:buClrTx/>
              <a:buSzTx/>
              <a:buFont typeface="Arial" panose="020B0604020202020204" pitchFamily="34" charset="0"/>
              <a:buChar char="–"/>
              <a:defRPr/>
            </a:pPr>
            <a:r>
              <a:rPr kumimoji="0" lang="zh-CN" altLang="en-US"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线程的基础知识</a:t>
            </a:r>
            <a:endParaRPr kumimoji="0" lang="zh-CN" altLang="en-US"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795655" marR="0" lvl="1" indent="-306705" algn="l" defTabSz="1028700" rtl="0" eaLnBrk="0" fontAlgn="base" latinLnBrk="0" hangingPunct="0">
              <a:lnSpc>
                <a:spcPct val="80000"/>
              </a:lnSpc>
              <a:spcBef>
                <a:spcPct val="19000"/>
              </a:spcBef>
              <a:spcAft>
                <a:spcPct val="0"/>
              </a:spcAft>
              <a:buClrTx/>
              <a:buSzTx/>
              <a:buFont typeface="Arial" panose="020B0604020202020204" pitchFamily="34" charset="0"/>
              <a:buChar char="–"/>
              <a:defRPr/>
            </a:pPr>
            <a:r>
              <a:rPr kumimoji="0" lang="zh-CN" altLang="en-US"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线程的生命周期</a:t>
            </a:r>
            <a:endParaRPr kumimoji="0" lang="zh-CN" altLang="en-US"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795655" marR="0" lvl="1" indent="-306705" algn="l" defTabSz="1028700" rtl="0" eaLnBrk="0" fontAlgn="base" latinLnBrk="0" hangingPunct="0">
              <a:lnSpc>
                <a:spcPct val="80000"/>
              </a:lnSpc>
              <a:spcBef>
                <a:spcPct val="19000"/>
              </a:spcBef>
              <a:spcAft>
                <a:spcPct val="0"/>
              </a:spcAft>
              <a:buClrTx/>
              <a:buSzTx/>
              <a:buFont typeface="Arial" panose="020B0604020202020204" pitchFamily="34" charset="0"/>
              <a:buChar char="–"/>
              <a:defRPr/>
            </a:pPr>
            <a:r>
              <a:rPr kumimoji="0" lang="zh-CN" altLang="en-US"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线程的优先级</a:t>
            </a:r>
            <a:endParaRPr kumimoji="0" lang="zh-CN" altLang="en-US"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80000"/>
              </a:lnSpc>
              <a:spcBef>
                <a:spcPct val="19000"/>
              </a:spcBef>
              <a:spcAft>
                <a:spcPct val="0"/>
              </a:spcAft>
              <a:buClrTx/>
              <a:buSzTx/>
              <a:buFont typeface="Arial" panose="020B0604020202020204" pitchFamily="34" charset="0"/>
              <a:buChar char="•"/>
              <a:defRPr/>
            </a:pPr>
            <a:r>
              <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本章要求</a:t>
            </a:r>
            <a:endPar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795655" marR="0" lvl="1" indent="-306705" algn="l" defTabSz="1028700" rtl="0" eaLnBrk="0" fontAlgn="base" latinLnBrk="0" hangingPunct="0">
              <a:lnSpc>
                <a:spcPct val="80000"/>
              </a:lnSpc>
              <a:spcBef>
                <a:spcPct val="19000"/>
              </a:spcBef>
              <a:spcAft>
                <a:spcPct val="0"/>
              </a:spcAft>
              <a:buClrTx/>
              <a:buSzTx/>
              <a:buFont typeface="Arial" panose="020B0604020202020204" pitchFamily="34" charset="0"/>
              <a:buChar char="–"/>
              <a:defRPr/>
            </a:pPr>
            <a:r>
              <a:rPr kumimoji="0" lang="zh-CN" altLang="en-US"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了解线程和进程的区别</a:t>
            </a:r>
            <a:endParaRPr kumimoji="0" lang="zh-CN" altLang="en-US"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795655" marR="0" lvl="1" indent="-306705" algn="l" defTabSz="1028700" rtl="0" eaLnBrk="0" fontAlgn="base" latinLnBrk="0" hangingPunct="0">
              <a:lnSpc>
                <a:spcPct val="80000"/>
              </a:lnSpc>
              <a:spcBef>
                <a:spcPct val="19000"/>
              </a:spcBef>
              <a:spcAft>
                <a:spcPct val="0"/>
              </a:spcAft>
              <a:buClrTx/>
              <a:buSzTx/>
              <a:buFont typeface="Arial" panose="020B0604020202020204" pitchFamily="34" charset="0"/>
              <a:buChar char="–"/>
              <a:defRPr/>
            </a:pPr>
            <a:r>
              <a:rPr kumimoji="0" lang="zh-CN" altLang="en-US"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学会如何通过</a:t>
            </a:r>
            <a:r>
              <a:rPr kumimoji="0" lang="en-US" altLang="zh-CN"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Thread</a:t>
            </a:r>
            <a:r>
              <a:rPr kumimoji="0" lang="zh-CN" altLang="en-US"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类和</a:t>
            </a:r>
            <a:r>
              <a:rPr kumimoji="0" lang="en-US" altLang="zh-CN"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Runnable</a:t>
            </a:r>
            <a:r>
              <a:rPr kumimoji="0" lang="zh-CN" altLang="en-US"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a:t>
            </a:r>
            <a:r>
              <a:rPr kumimoji="0" lang="en-US" altLang="zh-CN"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Callable</a:t>
            </a:r>
            <a:r>
              <a:rPr kumimoji="0" lang="zh-CN" altLang="en-US"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接口创建线程，如何实现多线程的资源共享和通信，及如何控制线程的生命</a:t>
            </a:r>
            <a:endParaRPr kumimoji="0" lang="zh-CN" altLang="en-US"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795655" marR="0" lvl="1" indent="-306705" algn="l" defTabSz="1028700" rtl="0" eaLnBrk="0" fontAlgn="base" latinLnBrk="0" hangingPunct="0">
              <a:lnSpc>
                <a:spcPct val="80000"/>
              </a:lnSpc>
              <a:spcBef>
                <a:spcPct val="19000"/>
              </a:spcBef>
              <a:spcAft>
                <a:spcPct val="0"/>
              </a:spcAft>
              <a:buClrTx/>
              <a:buSzTx/>
              <a:buFont typeface="Arial" panose="020B0604020202020204" pitchFamily="34" charset="0"/>
              <a:buChar char="–"/>
              <a:defRPr/>
            </a:pPr>
            <a:r>
              <a:rPr kumimoji="0" lang="zh-CN" altLang="en-US"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在实际运用中，注意线程安全问题，掌握线程同步的方法，还应该理清程序逻辑，避免死锁</a:t>
            </a:r>
            <a:endParaRPr kumimoji="0" lang="zh-CN" altLang="en-US"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795655" marR="0" lvl="1" indent="-306705" algn="l" defTabSz="1028700" rtl="0" eaLnBrk="0" fontAlgn="base" latinLnBrk="0" hangingPunct="0">
              <a:lnSpc>
                <a:spcPct val="80000"/>
              </a:lnSpc>
              <a:spcBef>
                <a:spcPct val="19000"/>
              </a:spcBef>
              <a:spcAft>
                <a:spcPct val="0"/>
              </a:spcAft>
              <a:buClrTx/>
              <a:buSzTx/>
              <a:buFont typeface="Arial" panose="020B0604020202020204" pitchFamily="34" charset="0"/>
              <a:buChar char="–"/>
              <a:defRPr/>
            </a:pPr>
            <a:r>
              <a:rPr kumimoji="0" lang="zh-CN" altLang="en-US"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掌握线程优先级的概念，明白基于优先级的线程调度的基本规则</a:t>
            </a:r>
            <a:endParaRPr kumimoji="0" lang="zh-CN" altLang="en-US"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p:txBody>
      </p:sp>
    </p:spTree>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showMasterSp="0">
  <p:cSld>
    <p:bg>
      <p:bgPr>
        <a:solidFill>
          <a:srgbClr val="F2F2F2"/>
        </a:solidFill>
        <a:effectLst/>
      </p:bgPr>
    </p:bg>
    <p:spTree>
      <p:nvGrpSpPr>
        <p:cNvPr id="1" name=""/>
        <p:cNvGrpSpPr/>
        <p:nvPr/>
      </p:nvGrpSpPr>
      <p:grpSpPr/>
      <p:sp>
        <p:nvSpPr>
          <p:cNvPr id="204802" name="TextBox 3"/>
          <p:cNvSpPr/>
          <p:nvPr/>
        </p:nvSpPr>
        <p:spPr>
          <a:xfrm>
            <a:off x="3119438" y="2033588"/>
            <a:ext cx="2914650" cy="1106487"/>
          </a:xfrm>
          <a:prstGeom prst="rect">
            <a:avLst/>
          </a:prstGeom>
          <a:noFill/>
          <a:ln w="9525">
            <a:noFill/>
          </a:ln>
        </p:spPr>
        <p:txBody>
          <a:bodyPr wrap="none" anchor="t">
            <a:spAutoFit/>
          </a:bodyPr>
          <a:p>
            <a:r>
              <a:rPr lang="en-US" altLang="zh-CN" sz="6600" b="1" dirty="0">
                <a:solidFill>
                  <a:srgbClr val="00B0F0"/>
                </a:solidFill>
                <a:latin typeface="Calibri" panose="020F0502020204030204" pitchFamily="34" charset="0"/>
                <a:ea typeface="宋体" panose="02010600030101010101" pitchFamily="2" charset="-122"/>
                <a:sym typeface="Calibri" panose="020F0502020204030204" pitchFamily="34" charset="0"/>
              </a:rPr>
              <a:t>Thanks!</a:t>
            </a:r>
            <a:endParaRPr lang="zh-CN" altLang="en-US" sz="6600" b="1" dirty="0">
              <a:solidFill>
                <a:srgbClr val="00B0F0"/>
              </a:solidFill>
              <a:latin typeface="Calibri" panose="020F0502020204030204" pitchFamily="34" charset="0"/>
              <a:ea typeface="宋体" panose="02010600030101010101" pitchFamily="2" charset="-122"/>
              <a:sym typeface="Calibri" panose="020F0502020204030204" pitchFamily="34"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6625" name="Rectangle 2"/>
          <p:cNvSpPr>
            <a:spLocks noGrp="1"/>
          </p:cNvSpPr>
          <p:nvPr>
            <p:ph type="title"/>
          </p:nvPr>
        </p:nvSpPr>
        <p:spPr/>
        <p:txBody>
          <a:bodyPr wrap="square" lIns="102870" tIns="51435" rIns="102870" bIns="51435" anchor="ctr"/>
          <a:lstStyle/>
          <a:p>
            <a:pPr marL="0" marR="0" lvl="0" indent="0" algn="l"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en-US" altLang="zh-CN" sz="32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Thread</a:t>
            </a:r>
            <a:r>
              <a:rPr kumimoji="0" lang="zh-CN" altLang="en-US" sz="32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构造函数</a:t>
            </a:r>
            <a:endParaRPr kumimoji="0" lang="zh-CN" altLang="en-US" sz="32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endParaRPr>
          </a:p>
        </p:txBody>
      </p:sp>
      <p:sp>
        <p:nvSpPr>
          <p:cNvPr id="26626" name="Rectangle 3"/>
          <p:cNvSpPr>
            <a:spLocks noGrp="1"/>
          </p:cNvSpPr>
          <p:nvPr>
            <p:ph idx="1"/>
          </p:nvPr>
        </p:nvSpPr>
        <p:spPr/>
        <p:txBody>
          <a:bodyPr wrap="square" lIns="102870" tIns="51435" rIns="102870" bIns="51435" anchor="t"/>
          <a:lstStyle/>
          <a:p>
            <a:pPr marL="368300" marR="0" lvl="0" indent="-368300" algn="l" defTabSz="1028700" rtl="0" eaLnBrk="0" fontAlgn="base" latinLnBrk="0" hangingPunct="0">
              <a:lnSpc>
                <a:spcPct val="80000"/>
              </a:lnSpc>
              <a:spcBef>
                <a:spcPct val="19000"/>
              </a:spcBef>
              <a:spcAft>
                <a:spcPct val="0"/>
              </a:spcAft>
              <a:buClrTx/>
              <a:buSzTx/>
              <a:buFont typeface="Arial" panose="020B0604020202020204" pitchFamily="34" charset="0"/>
              <a:buChar char="•"/>
              <a:defRPr/>
            </a:pPr>
            <a:r>
              <a:rPr kumimoji="0" lang="en-US" altLang="zh-CN"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java.lang.Thread</a:t>
            </a: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类构造方法</a:t>
            </a:r>
            <a:endPar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795655" marR="0" lvl="1" indent="-306705"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en-US" altLang="zh-CN"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Thread(); </a:t>
            </a:r>
            <a:r>
              <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无参数</a:t>
            </a:r>
            <a:endPar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795655" marR="0" lvl="1" indent="-306705"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en-US" altLang="zh-CN"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Thread(String threadname);  </a:t>
            </a:r>
            <a:r>
              <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指定线程实例名</a:t>
            </a:r>
            <a:endPar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795655" marR="0" lvl="1" indent="-306705"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en-US" altLang="zh-CN"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Thread(Runnable target)</a:t>
            </a:r>
            <a:r>
              <a:rPr lang="en-US" altLang="zh-CN" sz="2400">
                <a:ln>
                  <a:noFill/>
                </a:ln>
                <a:effectLst/>
                <a:uLnTx/>
                <a:uFillTx/>
                <a:sym typeface="Calibri" panose="020F0502020204030204" pitchFamily="34" charset="0"/>
              </a:rPr>
              <a:t>;</a:t>
            </a:r>
            <a:r>
              <a:rPr kumimoji="0" lang="en-US" altLang="zh-CN"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     </a:t>
            </a:r>
            <a:r>
              <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参数指定目标对象</a:t>
            </a:r>
            <a:endPar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795655" marR="0" lvl="1" indent="-306705"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en-US" altLang="zh-CN"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Thread(Runnable target, String name ) </a:t>
            </a:r>
            <a:endParaRPr kumimoji="0" lang="en-US" altLang="zh-CN"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795655" marR="0" lvl="1" indent="-306705"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endParaRPr kumimoji="0" lang="en-US" altLang="zh-CN"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p:txBody>
      </p:sp>
    </p:spTree>
  </p:cSld>
  <p:clrMapOvr>
    <a:masterClrMapping/>
  </p:clrMapOvr>
  <p:transition spd="slow">
    <p:zoom/>
    <p:sndAc>
      <p:stSnd>
        <p:snd r:embed="rId1" name="CHIMES.WAV"/>
      </p:stSnd>
    </p:sndAc>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0721" name="Rectangle 2"/>
          <p:cNvSpPr>
            <a:spLocks noGrp="1"/>
          </p:cNvSpPr>
          <p:nvPr>
            <p:ph type="title"/>
          </p:nvPr>
        </p:nvSpPr>
        <p:spPr/>
        <p:txBody>
          <a:bodyPr wrap="square" lIns="102870" tIns="51435" rIns="102870" bIns="51435" anchor="ctr"/>
          <a:lstStyle/>
          <a:p>
            <a:pPr marL="0" marR="0" lvl="0" indent="0" algn="l" defTabSz="97917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32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创建线程 </a:t>
            </a:r>
            <a:r>
              <a:rPr kumimoji="0" lang="en-US" altLang="zh-CN" sz="32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3-3</a:t>
            </a:r>
            <a:endParaRPr kumimoji="0" lang="en-US" altLang="zh-CN" sz="32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endParaRPr>
          </a:p>
        </p:txBody>
      </p:sp>
      <p:sp>
        <p:nvSpPr>
          <p:cNvPr id="52226" name="Rectangle 3"/>
          <p:cNvSpPr>
            <a:spLocks noGrp="1"/>
          </p:cNvSpPr>
          <p:nvPr>
            <p:ph idx="1"/>
          </p:nvPr>
        </p:nvSpPr>
        <p:spPr>
          <a:xfrm>
            <a:off x="419100" y="1340168"/>
            <a:ext cx="8229600" cy="4525962"/>
          </a:xfrm>
        </p:spPr>
        <p:txBody>
          <a:bodyPr vert="horz" wrap="square" lIns="102870" tIns="51435" rIns="102870" bIns="51435" anchor="t"/>
          <a:p>
            <a:pPr defTabSz="979805"/>
            <a:r>
              <a:rPr lang="en-US" altLang="zh-CN" sz="2800" kern="1200" dirty="0">
                <a:latin typeface="微软雅黑" panose="020B0503020204020204" pitchFamily="34" charset="-122"/>
                <a:ea typeface="微软雅黑" panose="020B0503020204020204" pitchFamily="34" charset="-122"/>
                <a:cs typeface="+mn-cs"/>
                <a:sym typeface="Calibri" panose="020F0502020204030204" pitchFamily="34" charset="0"/>
              </a:rPr>
              <a:t>1.5</a:t>
            </a:r>
            <a:r>
              <a:rPr lang="zh-CN" altLang="en-US" sz="2800" kern="1200" dirty="0">
                <a:latin typeface="微软雅黑" panose="020B0503020204020204" pitchFamily="34" charset="-122"/>
                <a:ea typeface="微软雅黑" panose="020B0503020204020204" pitchFamily="34" charset="-122"/>
                <a:cs typeface="+mn-cs"/>
                <a:sym typeface="Calibri" panose="020F0502020204030204" pitchFamily="34" charset="0"/>
              </a:rPr>
              <a:t>之后</a:t>
            </a:r>
            <a:r>
              <a:rPr lang="en-US" altLang="zh-CN" sz="2800" kern="1200" dirty="0">
                <a:latin typeface="微软雅黑" panose="020B0503020204020204" pitchFamily="34" charset="-122"/>
                <a:ea typeface="微软雅黑" panose="020B0503020204020204" pitchFamily="34" charset="-122"/>
                <a:cs typeface="+mn-cs"/>
                <a:sym typeface="Calibri" panose="020F0502020204030204" pitchFamily="34" charset="0"/>
              </a:rPr>
              <a:t>Java</a:t>
            </a:r>
            <a:r>
              <a:rPr lang="zh-CN" altLang="en-US" sz="2800" kern="1200" dirty="0">
                <a:latin typeface="微软雅黑" panose="020B0503020204020204" pitchFamily="34" charset="-122"/>
                <a:ea typeface="微软雅黑" panose="020B0503020204020204" pitchFamily="34" charset="-122"/>
                <a:cs typeface="+mn-cs"/>
                <a:sym typeface="Calibri" panose="020F0502020204030204" pitchFamily="34" charset="0"/>
              </a:rPr>
              <a:t>新增了</a:t>
            </a:r>
            <a:r>
              <a:rPr lang="en-US" altLang="zh-CN" sz="2800" kern="1200" dirty="0">
                <a:latin typeface="微软雅黑" panose="020B0503020204020204" pitchFamily="34" charset="-122"/>
                <a:ea typeface="微软雅黑" panose="020B0503020204020204" pitchFamily="34" charset="-122"/>
                <a:cs typeface="+mn-cs"/>
                <a:sym typeface="Calibri" panose="020F0502020204030204" pitchFamily="34" charset="0"/>
              </a:rPr>
              <a:t>Callable</a:t>
            </a:r>
            <a:r>
              <a:rPr lang="zh-CN" altLang="en-US" sz="2800" kern="1200" dirty="0">
                <a:latin typeface="微软雅黑" panose="020B0503020204020204" pitchFamily="34" charset="-122"/>
                <a:ea typeface="微软雅黑" panose="020B0503020204020204" pitchFamily="34" charset="-122"/>
                <a:cs typeface="+mn-cs"/>
                <a:sym typeface="Calibri" panose="020F0502020204030204" pitchFamily="34" charset="0"/>
              </a:rPr>
              <a:t>泛型接口。</a:t>
            </a:r>
            <a:endParaRPr lang="en-US" altLang="zh-CN" sz="28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lvl="1" defTabSz="979805"/>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Java.util.concurrent .Callable</a:t>
            </a:r>
            <a:r>
              <a:rPr lang="en-US" altLang="zh-CN" sz="2400" kern="1200" dirty="0">
                <a:solidFill>
                  <a:srgbClr val="00B050"/>
                </a:solidFill>
                <a:latin typeface="微软雅黑" panose="020B0503020204020204" pitchFamily="34" charset="-122"/>
                <a:ea typeface="微软雅黑" panose="020B0503020204020204" pitchFamily="34" charset="-122"/>
                <a:cs typeface="+mn-cs"/>
                <a:sym typeface="Calibri" panose="020F0502020204030204" pitchFamily="34" charset="0"/>
              </a:rPr>
              <a:t>&lt;T&gt;</a:t>
            </a: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	</a:t>
            </a:r>
            <a:endPar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lvl="2" indent="-245745" defTabSz="979805"/>
            <a:r>
              <a:rPr lang="en-US" altLang="zh-CN" sz="2000" kern="1200" dirty="0">
                <a:latin typeface="微软雅黑" panose="020B0503020204020204" pitchFamily="34" charset="-122"/>
                <a:ea typeface="微软雅黑" panose="020B0503020204020204" pitchFamily="34" charset="-122"/>
                <a:cs typeface="+mn-cs"/>
                <a:sym typeface="Calibri" panose="020F0502020204030204" pitchFamily="34" charset="0"/>
              </a:rPr>
              <a:t>public </a:t>
            </a:r>
            <a:r>
              <a:rPr lang="en-US" altLang="zh-CN" sz="2000" kern="1200" dirty="0">
                <a:solidFill>
                  <a:srgbClr val="00B050"/>
                </a:solidFill>
                <a:latin typeface="微软雅黑" panose="020B0503020204020204" pitchFamily="34" charset="-122"/>
                <a:ea typeface="微软雅黑" panose="020B0503020204020204" pitchFamily="34" charset="-122"/>
                <a:cs typeface="+mn-cs"/>
                <a:sym typeface="Calibri" panose="020F0502020204030204" pitchFamily="34" charset="0"/>
              </a:rPr>
              <a:t>T</a:t>
            </a:r>
            <a:r>
              <a:rPr lang="en-US" altLang="zh-CN" sz="2000" kern="1200" dirty="0">
                <a:latin typeface="微软雅黑" panose="020B0503020204020204" pitchFamily="34" charset="-122"/>
                <a:ea typeface="微软雅黑" panose="020B0503020204020204" pitchFamily="34" charset="-122"/>
                <a:cs typeface="+mn-cs"/>
                <a:sym typeface="Calibri" panose="020F0502020204030204" pitchFamily="34" charset="0"/>
              </a:rPr>
              <a:t> call() throws Exception</a:t>
            </a:r>
            <a:endParaRPr lang="zh-CN" altLang="en-US" sz="20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979805"/>
            <a:r>
              <a:rPr lang="zh-CN" altLang="en-US" sz="2800" kern="1200" dirty="0">
                <a:latin typeface="微软雅黑" panose="020B0503020204020204" pitchFamily="34" charset="-122"/>
                <a:ea typeface="微软雅黑" panose="020B0503020204020204" pitchFamily="34" charset="-122"/>
                <a:cs typeface="+mn-cs"/>
                <a:sym typeface="Calibri" panose="020F0502020204030204" pitchFamily="34" charset="0"/>
              </a:rPr>
              <a:t>定义</a:t>
            </a:r>
            <a:r>
              <a:rPr lang="en-US" altLang="zh-CN" sz="2800" kern="1200" dirty="0">
                <a:latin typeface="微软雅黑" panose="020B0503020204020204" pitchFamily="34" charset="-122"/>
                <a:ea typeface="微软雅黑" panose="020B0503020204020204" pitchFamily="34" charset="-122"/>
                <a:cs typeface="+mn-cs"/>
                <a:sym typeface="Calibri" panose="020F0502020204030204" pitchFamily="34" charset="0"/>
              </a:rPr>
              <a:t>call</a:t>
            </a:r>
            <a:r>
              <a:rPr lang="zh-CN" altLang="en-US" sz="2800" kern="1200" dirty="0">
                <a:latin typeface="微软雅黑" panose="020B0503020204020204" pitchFamily="34" charset="-122"/>
                <a:ea typeface="微软雅黑" panose="020B0503020204020204" pitchFamily="34" charset="-122"/>
                <a:cs typeface="+mn-cs"/>
                <a:sym typeface="Calibri" panose="020F0502020204030204" pitchFamily="34" charset="0"/>
              </a:rPr>
              <a:t>方法可以作为线程的执行体</a:t>
            </a:r>
            <a:r>
              <a:rPr lang="en-US" altLang="zh-CN" sz="2800" kern="1200" dirty="0">
                <a:latin typeface="微软雅黑" panose="020B0503020204020204" pitchFamily="34" charset="-122"/>
                <a:ea typeface="微软雅黑" panose="020B0503020204020204" pitchFamily="34" charset="-122"/>
                <a:cs typeface="+mn-cs"/>
                <a:sym typeface="Calibri" panose="020F0502020204030204" pitchFamily="34" charset="0"/>
              </a:rPr>
              <a:t>,</a:t>
            </a:r>
            <a:r>
              <a:rPr lang="zh-CN" altLang="en-US" sz="2800" kern="1200" dirty="0">
                <a:latin typeface="微软雅黑" panose="020B0503020204020204" pitchFamily="34" charset="-122"/>
                <a:ea typeface="微软雅黑" panose="020B0503020204020204" pitchFamily="34" charset="-122"/>
                <a:cs typeface="+mn-cs"/>
                <a:sym typeface="Calibri" panose="020F0502020204030204" pitchFamily="34" charset="0"/>
              </a:rPr>
              <a:t>相比</a:t>
            </a:r>
            <a:r>
              <a:rPr lang="en-US" altLang="zh-CN" sz="2800" kern="1200" dirty="0">
                <a:latin typeface="微软雅黑" panose="020B0503020204020204" pitchFamily="34" charset="-122"/>
                <a:ea typeface="微软雅黑" panose="020B0503020204020204" pitchFamily="34" charset="-122"/>
                <a:cs typeface="+mn-cs"/>
                <a:sym typeface="Calibri" panose="020F0502020204030204" pitchFamily="34" charset="0"/>
              </a:rPr>
              <a:t>run</a:t>
            </a:r>
            <a:r>
              <a:rPr lang="zh-CN" altLang="en-US" sz="2800" kern="1200" dirty="0">
                <a:latin typeface="微软雅黑" panose="020B0503020204020204" pitchFamily="34" charset="-122"/>
                <a:ea typeface="微软雅黑" panose="020B0503020204020204" pitchFamily="34" charset="-122"/>
                <a:cs typeface="+mn-cs"/>
                <a:sym typeface="Calibri" panose="020F0502020204030204" pitchFamily="34" charset="0"/>
              </a:rPr>
              <a:t>方法提供更多的返回</a:t>
            </a:r>
            <a:r>
              <a:rPr lang="zh-CN" altLang="en-US" sz="2800" kern="1200" dirty="0">
                <a:latin typeface="微软雅黑" panose="020B0503020204020204" pitchFamily="34" charset="-122"/>
                <a:ea typeface="微软雅黑" panose="020B0503020204020204" pitchFamily="34" charset="-122"/>
                <a:cs typeface="+mn-cs"/>
                <a:sym typeface="Calibri" panose="020F0502020204030204" pitchFamily="34" charset="0"/>
              </a:rPr>
              <a:t>信息：</a:t>
            </a:r>
            <a:endParaRPr lang="zh-CN" altLang="en-US" sz="28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lvl="1" defTabSz="979805"/>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call()</a:t>
            </a:r>
            <a:r>
              <a:rPr lang="zh-CN" altLang="en-US" sz="2400" kern="1200" dirty="0">
                <a:latin typeface="微软雅黑" panose="020B0503020204020204" pitchFamily="34" charset="-122"/>
                <a:ea typeface="微软雅黑" panose="020B0503020204020204" pitchFamily="34" charset="-122"/>
                <a:cs typeface="+mn-cs"/>
                <a:sym typeface="Calibri" panose="020F0502020204030204" pitchFamily="34" charset="0"/>
              </a:rPr>
              <a:t>方法可以有返回值</a:t>
            </a:r>
            <a:endParaRPr lang="zh-CN" altLang="en-US"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lvl="1" defTabSz="979805"/>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call()</a:t>
            </a:r>
            <a:r>
              <a:rPr lang="zh-CN" altLang="en-US" sz="2400" kern="1200" dirty="0">
                <a:latin typeface="微软雅黑" panose="020B0503020204020204" pitchFamily="34" charset="-122"/>
                <a:ea typeface="微软雅黑" panose="020B0503020204020204" pitchFamily="34" charset="-122"/>
                <a:cs typeface="+mn-cs"/>
                <a:sym typeface="Calibri" panose="020F0502020204030204" pitchFamily="34" charset="0"/>
              </a:rPr>
              <a:t>方法可以抛出异常</a:t>
            </a:r>
            <a:endParaRPr lang="zh-CN" altLang="en-US"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lvl="1" defTabSz="979805">
              <a:buFont typeface="Wingdings" panose="05000000000000000000" pitchFamily="2" charset="2"/>
              <a:buNone/>
            </a:pPr>
            <a:r>
              <a:rPr lang="zh-CN" altLang="en-US" sz="2400" b="1" kern="1200" dirty="0">
                <a:latin typeface="微软雅黑" panose="020B0503020204020204" pitchFamily="34" charset="-122"/>
                <a:ea typeface="微软雅黑" panose="020B0503020204020204" pitchFamily="34" charset="-122"/>
                <a:cs typeface="+mn-cs"/>
                <a:sym typeface="Calibri" panose="020F0502020204030204" pitchFamily="34" charset="0"/>
              </a:rPr>
              <a:t>	</a:t>
            </a:r>
            <a:r>
              <a:rPr lang="en-US" altLang="zh-CN" sz="1800" b="1" kern="1200" dirty="0">
                <a:solidFill>
                  <a:srgbClr val="CC0000"/>
                </a:solidFill>
                <a:latin typeface="微软雅黑" panose="020B0503020204020204" pitchFamily="34" charset="-122"/>
                <a:ea typeface="微软雅黑" panose="020B0503020204020204" pitchFamily="34" charset="-122"/>
                <a:cs typeface="+mn-cs"/>
                <a:sym typeface="Calibri" panose="020F0502020204030204" pitchFamily="34" charset="0"/>
              </a:rPr>
              <a:t>class </a:t>
            </a:r>
            <a:r>
              <a:rPr lang="en-US" altLang="zh-CN" sz="1800" b="1" kern="1200" dirty="0">
                <a:solidFill>
                  <a:srgbClr val="CC0000"/>
                </a:solidFill>
                <a:latin typeface="微软雅黑" panose="020B0503020204020204" pitchFamily="34" charset="-122"/>
                <a:ea typeface="微软雅黑" panose="020B0503020204020204" pitchFamily="34" charset="-122"/>
                <a:cs typeface="+mn-cs"/>
                <a:sym typeface="Calibri" panose="020F0502020204030204" pitchFamily="34" charset="0"/>
              </a:rPr>
              <a:t>MyCallable implements Callable </a:t>
            </a:r>
            <a:r>
              <a:rPr lang="en-US" altLang="zh-CN" sz="1800" b="1" kern="1200" dirty="0">
                <a:solidFill>
                  <a:srgbClr val="06A219"/>
                </a:solidFill>
                <a:latin typeface="微软雅黑" panose="020B0503020204020204" pitchFamily="34" charset="-122"/>
                <a:ea typeface="微软雅黑" panose="020B0503020204020204" pitchFamily="34" charset="-122"/>
                <a:cs typeface="+mn-cs"/>
                <a:sym typeface="Calibri" panose="020F0502020204030204" pitchFamily="34" charset="0"/>
              </a:rPr>
              <a:t>&lt;String&gt;</a:t>
            </a:r>
            <a:r>
              <a:rPr lang="en-US" altLang="zh-CN" sz="1800" b="1" kern="1200" dirty="0">
                <a:solidFill>
                  <a:srgbClr val="CC0000"/>
                </a:solidFill>
                <a:latin typeface="微软雅黑" panose="020B0503020204020204" pitchFamily="34" charset="-122"/>
                <a:ea typeface="微软雅黑" panose="020B0503020204020204" pitchFamily="34" charset="-122"/>
                <a:cs typeface="+mn-cs"/>
                <a:sym typeface="Calibri" panose="020F0502020204030204" pitchFamily="34" charset="0"/>
              </a:rPr>
              <a:t>{</a:t>
            </a:r>
            <a:endParaRPr lang="en-US" altLang="zh-CN" sz="1800" b="1" kern="1200" dirty="0">
              <a:solidFill>
                <a:srgbClr val="CC0000"/>
              </a:solidFill>
              <a:latin typeface="微软雅黑" panose="020B0503020204020204" pitchFamily="34" charset="-122"/>
              <a:ea typeface="微软雅黑" panose="020B0503020204020204" pitchFamily="34" charset="-122"/>
              <a:cs typeface="+mn-cs"/>
              <a:sym typeface="Calibri" panose="020F0502020204030204" pitchFamily="34" charset="0"/>
            </a:endParaRPr>
          </a:p>
          <a:p>
            <a:pPr lvl="1" defTabSz="979805">
              <a:buFont typeface="Wingdings" panose="05000000000000000000" pitchFamily="2" charset="2"/>
              <a:buNone/>
            </a:pPr>
            <a:r>
              <a:rPr lang="en-US" altLang="zh-CN" sz="1800" b="1" kern="1200" dirty="0">
                <a:solidFill>
                  <a:srgbClr val="CC0000"/>
                </a:solidFill>
                <a:latin typeface="微软雅黑" panose="020B0503020204020204" pitchFamily="34" charset="-122"/>
                <a:ea typeface="微软雅黑" panose="020B0503020204020204" pitchFamily="34" charset="-122"/>
                <a:cs typeface="+mn-cs"/>
                <a:sym typeface="Calibri" panose="020F0502020204030204" pitchFamily="34" charset="0"/>
              </a:rPr>
              <a:t>   	public </a:t>
            </a:r>
            <a:r>
              <a:rPr lang="en-US" altLang="zh-CN" sz="1800" b="1" kern="1200" dirty="0">
                <a:solidFill>
                  <a:srgbClr val="06A219"/>
                </a:solidFill>
                <a:latin typeface="微软雅黑" panose="020B0503020204020204" pitchFamily="34" charset="-122"/>
                <a:ea typeface="微软雅黑" panose="020B0503020204020204" pitchFamily="34" charset="-122"/>
                <a:cs typeface="+mn-cs"/>
                <a:sym typeface="Calibri" panose="020F0502020204030204" pitchFamily="34" charset="0"/>
              </a:rPr>
              <a:t>String</a:t>
            </a:r>
            <a:r>
              <a:rPr lang="en-US" altLang="zh-CN" sz="1800" b="1" kern="1200" dirty="0">
                <a:solidFill>
                  <a:srgbClr val="CC0000"/>
                </a:solidFill>
                <a:latin typeface="微软雅黑" panose="020B0503020204020204" pitchFamily="34" charset="-122"/>
                <a:ea typeface="微软雅黑" panose="020B0503020204020204" pitchFamily="34" charset="-122"/>
                <a:cs typeface="+mn-cs"/>
                <a:sym typeface="Calibri" panose="020F0502020204030204" pitchFamily="34" charset="0"/>
              </a:rPr>
              <a:t> call( ) throws Exception{</a:t>
            </a:r>
            <a:r>
              <a:rPr lang="en-US" altLang="zh-CN" sz="1800" b="1" kern="1200" dirty="0">
                <a:solidFill>
                  <a:srgbClr val="92D050"/>
                </a:solidFill>
                <a:latin typeface="微软雅黑" panose="020B0503020204020204" pitchFamily="34" charset="-122"/>
                <a:ea typeface="微软雅黑" panose="020B0503020204020204" pitchFamily="34" charset="-122"/>
                <a:cs typeface="+mn-cs"/>
                <a:sym typeface="Calibri" panose="020F0502020204030204" pitchFamily="34" charset="0"/>
              </a:rPr>
              <a:t>/* </a:t>
            </a:r>
            <a:r>
              <a:rPr lang="zh-CN" altLang="en-US" sz="1800" b="1" kern="1200" dirty="0">
                <a:solidFill>
                  <a:srgbClr val="92D050"/>
                </a:solidFill>
                <a:latin typeface="微软雅黑" panose="020B0503020204020204" pitchFamily="34" charset="-122"/>
                <a:ea typeface="微软雅黑" panose="020B0503020204020204" pitchFamily="34" charset="-122"/>
                <a:cs typeface="+mn-cs"/>
                <a:sym typeface="Calibri" panose="020F0502020204030204" pitchFamily="34" charset="0"/>
              </a:rPr>
              <a:t>实现该方法*</a:t>
            </a:r>
            <a:r>
              <a:rPr lang="en-US" altLang="zh-CN" sz="1800" b="1" kern="1200" dirty="0">
                <a:solidFill>
                  <a:srgbClr val="92D050"/>
                </a:solidFill>
                <a:latin typeface="微软雅黑" panose="020B0503020204020204" pitchFamily="34" charset="-122"/>
                <a:ea typeface="微软雅黑" panose="020B0503020204020204" pitchFamily="34" charset="-122"/>
                <a:cs typeface="+mn-cs"/>
                <a:sym typeface="Calibri" panose="020F0502020204030204" pitchFamily="34" charset="0"/>
              </a:rPr>
              <a:t>/</a:t>
            </a:r>
            <a:r>
              <a:rPr lang="en-US" altLang="zh-CN" sz="1800" b="1" kern="1200" dirty="0">
                <a:solidFill>
                  <a:srgbClr val="FF0066"/>
                </a:solidFill>
                <a:latin typeface="微软雅黑" panose="020B0503020204020204" pitchFamily="34" charset="-122"/>
                <a:ea typeface="微软雅黑" panose="020B0503020204020204" pitchFamily="34" charset="-122"/>
                <a:cs typeface="+mn-cs"/>
                <a:sym typeface="Calibri" panose="020F0502020204030204" pitchFamily="34" charset="0"/>
              </a:rPr>
              <a:t> </a:t>
            </a:r>
            <a:r>
              <a:rPr lang="en-US" altLang="zh-CN" sz="1800" b="1" kern="1200" dirty="0">
                <a:solidFill>
                  <a:srgbClr val="CC0000"/>
                </a:solidFill>
                <a:latin typeface="微软雅黑" panose="020B0503020204020204" pitchFamily="34" charset="-122"/>
                <a:ea typeface="微软雅黑" panose="020B0503020204020204" pitchFamily="34" charset="-122"/>
                <a:cs typeface="+mn-cs"/>
                <a:sym typeface="Calibri" panose="020F0502020204030204" pitchFamily="34" charset="0"/>
              </a:rPr>
              <a:t>}</a:t>
            </a:r>
            <a:endParaRPr lang="en-US" altLang="zh-CN" sz="1800" b="1" kern="1200" dirty="0">
              <a:solidFill>
                <a:srgbClr val="CC0000"/>
              </a:solidFill>
              <a:latin typeface="微软雅黑" panose="020B0503020204020204" pitchFamily="34" charset="-122"/>
              <a:ea typeface="微软雅黑" panose="020B0503020204020204" pitchFamily="34" charset="-122"/>
              <a:cs typeface="+mn-cs"/>
              <a:sym typeface="Calibri" panose="020F0502020204030204" pitchFamily="34" charset="0"/>
            </a:endParaRPr>
          </a:p>
          <a:p>
            <a:pPr lvl="1" defTabSz="979805">
              <a:buFont typeface="Wingdings" panose="05000000000000000000" pitchFamily="2" charset="2"/>
              <a:buNone/>
            </a:pPr>
            <a:r>
              <a:rPr lang="en-US" altLang="zh-CN" sz="1800" b="1" kern="1200" dirty="0">
                <a:solidFill>
                  <a:srgbClr val="CC0000"/>
                </a:solidFill>
                <a:latin typeface="微软雅黑" panose="020B0503020204020204" pitchFamily="34" charset="-122"/>
                <a:ea typeface="微软雅黑" panose="020B0503020204020204" pitchFamily="34" charset="-122"/>
                <a:cs typeface="+mn-cs"/>
                <a:sym typeface="Calibri" panose="020F0502020204030204" pitchFamily="34" charset="0"/>
              </a:rPr>
              <a:t> }</a:t>
            </a:r>
            <a:endParaRPr lang="en-US" altLang="zh-CN" sz="1800" b="1" kern="1200" dirty="0">
              <a:solidFill>
                <a:srgbClr val="CC0000"/>
              </a:solidFill>
              <a:latin typeface="微软雅黑" panose="020B0503020204020204" pitchFamily="34" charset="-122"/>
              <a:ea typeface="微软雅黑" panose="020B0503020204020204" pitchFamily="34" charset="-122"/>
              <a:cs typeface="+mn-cs"/>
              <a:sym typeface="Calibri" panose="020F0502020204030204" pitchFamily="34" charset="0"/>
            </a:endParaRPr>
          </a:p>
          <a:p>
            <a:pPr lvl="1" defTabSz="979805"/>
            <a:endParaRPr lang="en-US" altLang="zh-CN" sz="1800" b="1" kern="1200" dirty="0">
              <a:solidFill>
                <a:srgbClr val="CC0000"/>
              </a:solidFill>
              <a:latin typeface="微软雅黑" panose="020B0503020204020204" pitchFamily="34" charset="-122"/>
              <a:ea typeface="微软雅黑" panose="020B0503020204020204" pitchFamily="34" charset="-122"/>
              <a:cs typeface="+mn-cs"/>
              <a:sym typeface="Calibri" panose="020F0502020204030204" pitchFamily="34" charset="0"/>
            </a:endParaRPr>
          </a:p>
          <a:p>
            <a:pPr defTabSz="979805"/>
            <a:endParaRPr lang="en-US" altLang="zh-CN" sz="1800" b="1" kern="1200" dirty="0">
              <a:solidFill>
                <a:srgbClr val="CC0000"/>
              </a:solidFill>
              <a:latin typeface="微软雅黑" panose="020B0503020204020204" pitchFamily="34" charset="-122"/>
              <a:ea typeface="微软雅黑" panose="020B0503020204020204" pitchFamily="34" charset="-122"/>
              <a:cs typeface="+mn-cs"/>
              <a:sym typeface="Calibri" panose="020F0502020204030204" pitchFamily="34"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0177" name="Rectangle 2"/>
          <p:cNvSpPr/>
          <p:nvPr/>
        </p:nvSpPr>
        <p:spPr>
          <a:xfrm>
            <a:off x="-106362" y="26988"/>
            <a:ext cx="9271000" cy="906462"/>
          </a:xfrm>
          <a:prstGeom prst="rect">
            <a:avLst/>
          </a:prstGeom>
          <a:noFill/>
          <a:ln w="9525">
            <a:noFill/>
          </a:ln>
        </p:spPr>
        <p:txBody>
          <a:bodyPr lIns="102870" tIns="51435" rIns="102870" bIns="51435" anchor="ctr"/>
          <a:p>
            <a:endParaRPr lang="zh-CN" altLang="zh-CN" sz="4200" dirty="0">
              <a:solidFill>
                <a:schemeClr val="tx2"/>
              </a:solidFill>
              <a:latin typeface="Arial" panose="020B0604020202020204" pitchFamily="34" charset="0"/>
              <a:ea typeface="宋体" panose="02010600030101010101" pitchFamily="2" charset="-122"/>
            </a:endParaRPr>
          </a:p>
        </p:txBody>
      </p:sp>
      <p:sp>
        <p:nvSpPr>
          <p:cNvPr id="28674" name="内容占位符 1"/>
          <p:cNvSpPr>
            <a:spLocks noGrp="1"/>
          </p:cNvSpPr>
          <p:nvPr>
            <p:ph idx="1"/>
          </p:nvPr>
        </p:nvSpPr>
        <p:spPr/>
        <p:txBody>
          <a:bodyPr wrap="square" lIns="102870" tIns="51435" rIns="102870" bIns="51435" anchor="t"/>
          <a:lstStyle/>
          <a:p>
            <a:pPr marL="368300" marR="0" lvl="0" indent="-368300" algn="l" defTabSz="1028700" rtl="0" eaLnBrk="0" fontAlgn="base" latinLnBrk="0" hangingPunct="0">
              <a:lnSpc>
                <a:spcPct val="100000"/>
              </a:lnSpc>
              <a:spcBef>
                <a:spcPct val="19000"/>
              </a:spcBef>
              <a:spcAft>
                <a:spcPct val="0"/>
              </a:spcAft>
              <a:buClr>
                <a:schemeClr val="tx1"/>
              </a:buClr>
              <a:buSzTx/>
              <a:buFont typeface="Arial" panose="020B0604020202020204" pitchFamily="34" charset="0"/>
              <a:buChar char="•"/>
              <a:defRPr/>
            </a:pPr>
            <a:r>
              <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声明一个实现 </a:t>
            </a:r>
            <a:r>
              <a:rPr kumimoji="0" lang="en-US" altLang="zh-CN"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Runnable </a:t>
            </a:r>
            <a:r>
              <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接口的类，并实现 </a:t>
            </a:r>
            <a:r>
              <a:rPr kumimoji="0" lang="en-US" altLang="zh-CN"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run() </a:t>
            </a:r>
            <a:r>
              <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方法。</a:t>
            </a:r>
            <a:endPar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endParaRPr>
          </a:p>
          <a:p>
            <a:pPr marL="514350" marR="0" lvl="1" indent="0" algn="l"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2000" b="0" i="0" u="none" strike="noStrike" kern="1200" cap="none" spc="0" normalizeH="0" baseline="0" noProof="1">
                <a:ln>
                  <a:noFill/>
                </a:ln>
                <a:solidFill>
                  <a:srgbClr val="CC000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  </a:t>
            </a:r>
            <a:r>
              <a:rPr kumimoji="0" lang="en-US" altLang="zh-CN" sz="2000" b="0" i="0" u="none" strike="noStrike" kern="1200" cap="none" spc="0" normalizeH="0" baseline="0" noProof="1">
                <a:ln>
                  <a:noFill/>
                </a:ln>
                <a:solidFill>
                  <a:srgbClr val="CC000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class MyRunnable implements Runnable{</a:t>
            </a:r>
            <a:endParaRPr kumimoji="0" lang="en-US" altLang="zh-CN" sz="2000" b="0" i="0" u="none" strike="noStrike" kern="1200" cap="none" spc="0" normalizeH="0" baseline="0" noProof="1">
              <a:ln>
                <a:noFill/>
              </a:ln>
              <a:solidFill>
                <a:srgbClr val="CC000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endParaRPr>
          </a:p>
          <a:p>
            <a:pPr marL="514350" marR="0" lvl="1" indent="0" algn="l"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en-US" altLang="zh-CN" sz="2000" b="0" i="0" u="none" strike="noStrike" kern="1200" cap="none" spc="0" normalizeH="0" baseline="0" noProof="1">
                <a:ln>
                  <a:noFill/>
                </a:ln>
                <a:solidFill>
                  <a:srgbClr val="CC000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   	public void run( ) {</a:t>
            </a:r>
            <a:br>
              <a:rPr kumimoji="0" lang="en-US" altLang="zh-CN" sz="2000" i="0" u="none" strike="noStrike" kern="1200" cap="none" spc="0" normalizeH="0" baseline="0" noProof="0" dirty="0">
                <a:ln>
                  <a:noFill/>
                </a:ln>
                <a:solidFill>
                  <a:srgbClr val="CC0000"/>
                </a:solidFill>
                <a:effectLst/>
                <a:uLnTx/>
                <a:uFillTx/>
                <a:cs typeface="微软雅黑" panose="020B0503020204020204" pitchFamily="34" charset="-122"/>
                <a:sym typeface="Calibri" panose="020F0502020204030204" pitchFamily="34" charset="0"/>
              </a:rPr>
            </a:br>
            <a:r>
              <a:rPr kumimoji="0" lang="en-US" altLang="zh-CN" sz="2000" b="0" i="0" u="none" strike="noStrike" kern="1200" cap="none" spc="0" normalizeH="0" baseline="0" noProof="1">
                <a:ln>
                  <a:noFill/>
                </a:ln>
                <a:solidFill>
                  <a:srgbClr val="CC000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          /* </a:t>
            </a:r>
            <a:r>
              <a:rPr kumimoji="0" lang="zh-CN" altLang="en-US" sz="2000" b="0" i="0" u="none" strike="noStrike" kern="1200" cap="none" spc="0" normalizeH="0" baseline="0" noProof="1">
                <a:ln>
                  <a:noFill/>
                </a:ln>
                <a:solidFill>
                  <a:srgbClr val="CC000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实现该方法*</a:t>
            </a:r>
            <a:r>
              <a:rPr kumimoji="0" lang="en-US" altLang="zh-CN" sz="2000" b="0" i="0" u="none" strike="noStrike" kern="1200" cap="none" spc="0" normalizeH="0" baseline="0" noProof="1">
                <a:ln>
                  <a:noFill/>
                </a:ln>
                <a:solidFill>
                  <a:srgbClr val="CC000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 }</a:t>
            </a:r>
            <a:endParaRPr kumimoji="0" lang="en-US" altLang="zh-CN" sz="2000" b="0" i="0" u="none" strike="noStrike" kern="1200" cap="none" spc="0" normalizeH="0" baseline="0" noProof="1">
              <a:ln>
                <a:noFill/>
              </a:ln>
              <a:solidFill>
                <a:srgbClr val="CC000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endParaRPr>
          </a:p>
          <a:p>
            <a:pPr marL="514350" marR="0" lvl="1" indent="0" algn="l"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en-US" altLang="zh-CN" sz="2000" b="0" i="0" u="none" strike="noStrike" kern="1200" cap="none" spc="0" normalizeH="0" baseline="0" noProof="1">
                <a:ln>
                  <a:noFill/>
                </a:ln>
                <a:solidFill>
                  <a:srgbClr val="CC000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 }</a:t>
            </a:r>
            <a:endParaRPr kumimoji="0" lang="en-US" altLang="zh-CN" sz="2000" b="0" i="0" u="none" strike="noStrike" kern="1200" cap="none" spc="0" normalizeH="0" baseline="0" noProof="1">
              <a:ln>
                <a:noFill/>
              </a:ln>
              <a:solidFill>
                <a:srgbClr val="CC000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endParaRPr>
          </a:p>
          <a:p>
            <a:pPr marL="368300" marR="0" lvl="0" indent="-368300" algn="l" defTabSz="1028700" rtl="0" eaLnBrk="0" fontAlgn="base" latinLnBrk="0" hangingPunct="0">
              <a:lnSpc>
                <a:spcPct val="100000"/>
              </a:lnSpc>
              <a:spcBef>
                <a:spcPct val="19000"/>
              </a:spcBef>
              <a:spcAft>
                <a:spcPct val="0"/>
              </a:spcAft>
              <a:buClr>
                <a:schemeClr val="tx1"/>
              </a:buClr>
              <a:buSzTx/>
              <a:buFont typeface="Arial" panose="020B0604020202020204" pitchFamily="34" charset="0"/>
              <a:buChar char="•"/>
              <a:defRPr/>
            </a:pPr>
            <a:r>
              <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启动线程</a:t>
            </a:r>
            <a:endPar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endParaRPr>
          </a:p>
          <a:p>
            <a:pPr marL="514350" marR="0" lvl="1" indent="0" algn="l" defTabSz="1028700" rtl="0" eaLnBrk="0" fontAlgn="base" latinLnBrk="0" hangingPunct="0">
              <a:lnSpc>
                <a:spcPct val="100000"/>
              </a:lnSpc>
              <a:spcBef>
                <a:spcPct val="0"/>
              </a:spcBef>
              <a:spcAft>
                <a:spcPct val="0"/>
              </a:spcAft>
              <a:buClr>
                <a:schemeClr val="hlink"/>
              </a:buClr>
              <a:buSzPct val="55000"/>
              <a:buFont typeface="Arial" panose="020B0604020202020204" pitchFamily="34" charset="0"/>
              <a:buNone/>
              <a:defRPr/>
            </a:pPr>
            <a:r>
              <a:rPr kumimoji="0" lang="en-US" altLang="zh-CN" sz="2000" b="0" i="0" u="none" strike="noStrike" kern="1200" cap="none" spc="0" normalizeH="0" baseline="0" noProof="1">
                <a:ln>
                  <a:noFill/>
                </a:ln>
                <a:solidFill>
                  <a:srgbClr val="CC000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public static void main(String[] arg)  {</a:t>
            </a:r>
            <a:endParaRPr kumimoji="0" lang="en-US" altLang="zh-CN" sz="2000" b="0" i="0" u="none" strike="noStrike" kern="1200" cap="none" spc="0" normalizeH="0" baseline="0" noProof="1">
              <a:ln>
                <a:noFill/>
              </a:ln>
              <a:solidFill>
                <a:srgbClr val="CC000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endParaRPr>
          </a:p>
          <a:p>
            <a:pPr marL="514350" marR="0" lvl="1" indent="0" algn="l" defTabSz="1028700" rtl="0" eaLnBrk="0" fontAlgn="base" latinLnBrk="0" hangingPunct="0">
              <a:lnSpc>
                <a:spcPct val="100000"/>
              </a:lnSpc>
              <a:spcBef>
                <a:spcPct val="0"/>
              </a:spcBef>
              <a:spcAft>
                <a:spcPct val="0"/>
              </a:spcAft>
              <a:buClr>
                <a:schemeClr val="hlink"/>
              </a:buClr>
              <a:buSzPct val="55000"/>
              <a:buFont typeface="Arial" panose="020B0604020202020204" pitchFamily="34" charset="0"/>
              <a:buNone/>
              <a:defRPr/>
            </a:pPr>
            <a:r>
              <a:rPr kumimoji="0" lang="en-US" altLang="zh-CN" sz="2000" b="0" i="0" u="none" strike="noStrike" kern="1200" cap="none" spc="0" normalizeH="0" baseline="0" noProof="1">
                <a:ln>
                  <a:noFill/>
                </a:ln>
                <a:solidFill>
                  <a:srgbClr val="CC000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  Thread t=new Thread(new </a:t>
            </a:r>
            <a:r>
              <a:rPr lang="en-US" altLang="zh-CN" sz="2000">
                <a:ln>
                  <a:noFill/>
                </a:ln>
                <a:solidFill>
                  <a:srgbClr val="CC0000"/>
                </a:solidFill>
                <a:effectLst/>
                <a:uLnTx/>
                <a:uFillTx/>
                <a:cs typeface="微软雅黑" panose="020B0503020204020204" pitchFamily="34" charset="-122"/>
                <a:sym typeface="Calibri" panose="020F0502020204030204" pitchFamily="34" charset="0"/>
              </a:rPr>
              <a:t>MyRunnable </a:t>
            </a:r>
            <a:r>
              <a:rPr kumimoji="0" lang="en-US" altLang="zh-CN" sz="2000" b="0" i="0" u="none" strike="noStrike" kern="1200" cap="none" spc="0" normalizeH="0" baseline="0" noProof="1">
                <a:ln>
                  <a:noFill/>
                </a:ln>
                <a:solidFill>
                  <a:srgbClr val="CC000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a:t>
            </a:r>
            <a:endParaRPr kumimoji="0" lang="en-US" altLang="zh-CN" sz="2000" b="0" i="0" u="none" strike="noStrike" kern="1200" cap="none" spc="0" normalizeH="0" baseline="0" noProof="1">
              <a:ln>
                <a:noFill/>
              </a:ln>
              <a:solidFill>
                <a:srgbClr val="CC000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endParaRPr>
          </a:p>
          <a:p>
            <a:pPr marL="514350" marR="0" lvl="1" indent="0" algn="l" defTabSz="1028700" rtl="0" eaLnBrk="0" fontAlgn="base" latinLnBrk="0" hangingPunct="0">
              <a:lnSpc>
                <a:spcPct val="100000"/>
              </a:lnSpc>
              <a:spcBef>
                <a:spcPct val="0"/>
              </a:spcBef>
              <a:spcAft>
                <a:spcPct val="0"/>
              </a:spcAft>
              <a:buClr>
                <a:schemeClr val="hlink"/>
              </a:buClr>
              <a:buSzPct val="55000"/>
              <a:buFont typeface="Arial" panose="020B0604020202020204" pitchFamily="34" charset="0"/>
              <a:buNone/>
              <a:defRPr/>
            </a:pPr>
            <a:r>
              <a:rPr kumimoji="0" lang="en-US" altLang="zh-CN" sz="2000" b="0" i="0" u="none" strike="noStrike" kern="1200" cap="none" spc="0" normalizeH="0" baseline="0" noProof="1">
                <a:ln>
                  <a:noFill/>
                </a:ln>
                <a:solidFill>
                  <a:srgbClr val="CC000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  t.start();</a:t>
            </a:r>
            <a:endParaRPr kumimoji="0" lang="en-US" altLang="zh-CN" sz="2000" b="0" i="0" u="none" strike="noStrike" kern="1200" cap="none" spc="0" normalizeH="0" baseline="0" noProof="1">
              <a:ln>
                <a:noFill/>
              </a:ln>
              <a:solidFill>
                <a:srgbClr val="CC000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endParaRPr>
          </a:p>
          <a:p>
            <a:pPr marL="514350" marR="0" lvl="1" indent="0" algn="l" defTabSz="1028700" rtl="0" eaLnBrk="0" fontAlgn="base" latinLnBrk="0" hangingPunct="0">
              <a:lnSpc>
                <a:spcPct val="100000"/>
              </a:lnSpc>
              <a:spcBef>
                <a:spcPct val="0"/>
              </a:spcBef>
              <a:spcAft>
                <a:spcPct val="0"/>
              </a:spcAft>
              <a:buClr>
                <a:schemeClr val="hlink"/>
              </a:buClr>
              <a:buSzPct val="55000"/>
              <a:buFont typeface="Arial" panose="020B0604020202020204" pitchFamily="34" charset="0"/>
              <a:buNone/>
              <a:defRPr/>
            </a:pPr>
            <a:r>
              <a:rPr kumimoji="0" lang="en-US" altLang="zh-CN" sz="2000" b="0" i="0" u="none" strike="noStrike" kern="1200" cap="none" spc="0" normalizeH="0" baseline="0" noProof="1">
                <a:ln>
                  <a:noFill/>
                </a:ln>
                <a:solidFill>
                  <a:srgbClr val="CC000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a:t>
            </a:r>
            <a:endParaRPr kumimoji="0" lang="en-US" altLang="zh-CN" sz="2000" b="0" i="0" u="none" strike="noStrike" kern="1200" cap="none" spc="0" normalizeH="0" baseline="0" noProof="1">
              <a:ln>
                <a:noFill/>
              </a:ln>
              <a:solidFill>
                <a:srgbClr val="CC000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endParaRPr>
          </a:p>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endParaRPr kumimoji="0" lang="en-US" altLang="zh-CN" sz="2000" b="0" i="0" u="none" strike="noStrike" kern="1200" cap="none" spc="0" normalizeH="0" baseline="0" noProof="1">
              <a:ln>
                <a:noFill/>
              </a:ln>
              <a:solidFill>
                <a:srgbClr val="CC000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endParaRPr>
          </a:p>
        </p:txBody>
      </p:sp>
      <p:sp>
        <p:nvSpPr>
          <p:cNvPr id="28675" name="Rectangle 4"/>
          <p:cNvSpPr>
            <a:spLocks noGrp="1"/>
          </p:cNvSpPr>
          <p:nvPr>
            <p:ph type="title"/>
          </p:nvPr>
        </p:nvSpPr>
        <p:spPr/>
        <p:txBody>
          <a:bodyPr wrap="square" lIns="102870" tIns="51435" rIns="102870" bIns="51435" anchor="ctr"/>
          <a:lstStyle/>
          <a:p>
            <a:pPr marL="0" marR="0" lvl="0" indent="0" algn="l"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32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创建线程 </a:t>
            </a:r>
            <a:r>
              <a:rPr kumimoji="0" lang="en-US" altLang="zh-CN" sz="32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3-2</a:t>
            </a:r>
            <a:endParaRPr kumimoji="0" lang="en-US" altLang="zh-CN" sz="32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4273" name="Rectangle 2"/>
          <p:cNvSpPr/>
          <p:nvPr/>
        </p:nvSpPr>
        <p:spPr>
          <a:xfrm>
            <a:off x="-106362" y="26988"/>
            <a:ext cx="9271000" cy="906462"/>
          </a:xfrm>
          <a:prstGeom prst="rect">
            <a:avLst/>
          </a:prstGeom>
          <a:noFill/>
          <a:ln w="9525">
            <a:noFill/>
          </a:ln>
        </p:spPr>
        <p:txBody>
          <a:bodyPr lIns="102870" tIns="51435" rIns="102870" bIns="51435" anchor="ctr"/>
          <a:p>
            <a:endParaRPr lang="zh-CN" altLang="zh-CN" sz="4200" dirty="0">
              <a:solidFill>
                <a:schemeClr val="tx2"/>
              </a:solidFill>
              <a:latin typeface="Arial" panose="020B0604020202020204" pitchFamily="34" charset="0"/>
              <a:ea typeface="宋体" panose="02010600030101010101" pitchFamily="2" charset="-122"/>
            </a:endParaRPr>
          </a:p>
        </p:txBody>
      </p:sp>
      <p:sp>
        <p:nvSpPr>
          <p:cNvPr id="32770" name="内容占位符 1"/>
          <p:cNvSpPr>
            <a:spLocks noGrp="1"/>
          </p:cNvSpPr>
          <p:nvPr>
            <p:ph idx="1"/>
          </p:nvPr>
        </p:nvSpPr>
        <p:spPr>
          <a:xfrm>
            <a:off x="419100" y="1328738"/>
            <a:ext cx="8229600" cy="4525963"/>
          </a:xfrm>
        </p:spPr>
        <p:txBody>
          <a:bodyPr wrap="square" lIns="102870" tIns="51435" rIns="102870" bIns="51435" anchor="t"/>
          <a:lstStyle/>
          <a:p>
            <a:pPr marL="342900" marR="0" lvl="0" indent="-342900" algn="l" defTabSz="1028700" rtl="0" eaLnBrk="1" fontAlgn="base" latinLnBrk="0" hangingPunct="1">
              <a:lnSpc>
                <a:spcPct val="100000"/>
              </a:lnSpc>
              <a:spcBef>
                <a:spcPct val="19000"/>
              </a:spcBef>
              <a:spcAft>
                <a:spcPct val="0"/>
              </a:spcAft>
              <a:buClr>
                <a:schemeClr val="tx1"/>
              </a:buClr>
              <a:buSzTx/>
              <a:buFont typeface="Arial" panose="020B0604020202020204" pitchFamily="34" charset="0"/>
              <a:buChar char="•"/>
              <a:defRPr/>
            </a:pPr>
            <a:r>
              <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要触发一个新线程，使用 </a:t>
            </a:r>
            <a:r>
              <a:rPr kumimoji="0" lang="en-US" altLang="zh-CN"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start() </a:t>
            </a:r>
            <a:r>
              <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方法，如：</a:t>
            </a:r>
            <a:endPar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endParaRPr>
          </a:p>
          <a:p>
            <a:pPr marL="914400" marR="0" lvl="2" indent="0" algn="l" defTabSz="1028700" rtl="0" eaLnBrk="1" fontAlgn="base" latinLnBrk="0" hangingPunct="1">
              <a:lnSpc>
                <a:spcPct val="100000"/>
              </a:lnSpc>
              <a:spcBef>
                <a:spcPct val="19000"/>
              </a:spcBef>
              <a:spcAft>
                <a:spcPct val="0"/>
              </a:spcAft>
              <a:buClr>
                <a:schemeClr val="folHlink"/>
              </a:buClr>
              <a:buSzTx/>
              <a:buFont typeface="Arial" panose="020B0604020202020204" pitchFamily="34" charset="0"/>
              <a:buNone/>
              <a:defRPr/>
            </a:pPr>
            <a:r>
              <a:rPr kumimoji="0" lang="en-US" altLang="zh-CN" sz="2000" b="0" i="0" u="none" strike="noStrike" kern="1200" cap="none" spc="0" normalizeH="0" baseline="0" noProof="1">
                <a:ln>
                  <a:noFill/>
                </a:ln>
                <a:solidFill>
                  <a:srgbClr val="CC000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Mythread t = new Mythread();//extends</a:t>
            </a:r>
            <a:endParaRPr kumimoji="0" lang="en-US" altLang="zh-CN" sz="2000" b="0" i="0" u="none" strike="noStrike" kern="1200" cap="none" spc="0" normalizeH="0" baseline="0" noProof="1">
              <a:ln>
                <a:noFill/>
              </a:ln>
              <a:solidFill>
                <a:srgbClr val="CC000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endParaRPr>
          </a:p>
          <a:p>
            <a:pPr marL="914400" marR="0" lvl="2" indent="0" algn="l" defTabSz="1028700" rtl="0" eaLnBrk="1" fontAlgn="base" latinLnBrk="0" hangingPunct="1">
              <a:lnSpc>
                <a:spcPct val="100000"/>
              </a:lnSpc>
              <a:spcBef>
                <a:spcPct val="19000"/>
              </a:spcBef>
              <a:spcAft>
                <a:spcPct val="0"/>
              </a:spcAft>
              <a:buClr>
                <a:schemeClr val="folHlink"/>
              </a:buClr>
              <a:buSzTx/>
              <a:buFont typeface="Arial" panose="020B0604020202020204" pitchFamily="34" charset="0"/>
              <a:buNone/>
              <a:defRPr/>
            </a:pPr>
            <a:r>
              <a:rPr kumimoji="0" lang="en-US" altLang="zh-CN" sz="2000" b="0" i="0" u="none" strike="noStrike" kern="1200" cap="none" spc="0" normalizeH="0" baseline="0" noProof="1">
                <a:ln>
                  <a:noFill/>
                </a:ln>
                <a:solidFill>
                  <a:srgbClr val="CC000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t.start();</a:t>
            </a:r>
            <a:endParaRPr kumimoji="0" lang="en-US" altLang="zh-CN" sz="2000" b="0" i="0" u="none" strike="noStrike" kern="1200" cap="none" spc="0" normalizeH="0" baseline="0" noProof="1">
              <a:ln>
                <a:noFill/>
              </a:ln>
              <a:solidFill>
                <a:srgbClr val="CC000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endParaRPr>
          </a:p>
          <a:p>
            <a:pPr marL="914400" marR="0" lvl="2" indent="0" algn="l" defTabSz="1028700" rtl="0" eaLnBrk="1" fontAlgn="base" latinLnBrk="0" hangingPunct="1">
              <a:lnSpc>
                <a:spcPct val="100000"/>
              </a:lnSpc>
              <a:spcBef>
                <a:spcPct val="19000"/>
              </a:spcBef>
              <a:spcAft>
                <a:spcPct val="0"/>
              </a:spcAft>
              <a:buClr>
                <a:schemeClr val="folHlink"/>
              </a:buClr>
              <a:buSzTx/>
              <a:buFont typeface="Arial" panose="020B0604020202020204" pitchFamily="34" charset="0"/>
              <a:buNone/>
              <a:defRPr/>
            </a:pPr>
            <a:r>
              <a:rPr kumimoji="0" lang="en-US" altLang="zh-CN" sz="2000" b="0" i="0" u="none" strike="noStrike" kern="1200" cap="none" spc="0" normalizeH="0" baseline="0" noProof="1">
                <a:ln>
                  <a:noFill/>
                </a:ln>
                <a:solidFill>
                  <a:srgbClr val="CC000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Thread t = new Thread (new MyRunnable());//implements</a:t>
            </a:r>
            <a:endParaRPr kumimoji="0" lang="en-US" altLang="zh-CN" sz="2000" b="0" i="0" u="none" strike="noStrike" kern="1200" cap="none" spc="0" normalizeH="0" baseline="0" noProof="1">
              <a:ln>
                <a:noFill/>
              </a:ln>
              <a:solidFill>
                <a:srgbClr val="CC000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endParaRPr>
          </a:p>
          <a:p>
            <a:pPr marL="914400" marR="0" lvl="2" indent="0" algn="l" defTabSz="1028700" rtl="0" eaLnBrk="1" fontAlgn="base" latinLnBrk="0" hangingPunct="1">
              <a:lnSpc>
                <a:spcPct val="100000"/>
              </a:lnSpc>
              <a:spcBef>
                <a:spcPct val="19000"/>
              </a:spcBef>
              <a:spcAft>
                <a:spcPct val="0"/>
              </a:spcAft>
              <a:buClr>
                <a:schemeClr val="folHlink"/>
              </a:buClr>
              <a:buSzTx/>
              <a:buFont typeface="Arial" panose="020B0604020202020204" pitchFamily="34" charset="0"/>
              <a:buNone/>
              <a:defRPr/>
            </a:pPr>
            <a:r>
              <a:rPr kumimoji="0" lang="en-US" altLang="zh-CN" sz="2000" b="0" i="0" u="none" strike="noStrike" kern="1200" cap="none" spc="0" normalizeH="0" baseline="0" noProof="1">
                <a:ln>
                  <a:noFill/>
                </a:ln>
                <a:solidFill>
                  <a:srgbClr val="CC000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t.start();</a:t>
            </a:r>
            <a:endParaRPr kumimoji="0" lang="en-US" altLang="zh-CN" sz="2000" b="0" i="0" u="none" strike="noStrike" kern="1200" cap="none" spc="0" normalizeH="0" baseline="0" noProof="1">
              <a:ln>
                <a:noFill/>
              </a:ln>
              <a:solidFill>
                <a:srgbClr val="CC000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endParaRPr>
          </a:p>
          <a:p>
            <a:pPr marL="342900" marR="0" lvl="0" indent="-342900" algn="l" defTabSz="1028700" rtl="0" eaLnBrk="1" fontAlgn="base" latinLnBrk="0" hangingPunct="1">
              <a:lnSpc>
                <a:spcPct val="100000"/>
              </a:lnSpc>
              <a:spcBef>
                <a:spcPct val="19000"/>
              </a:spcBef>
              <a:spcAft>
                <a:spcPct val="0"/>
              </a:spcAft>
              <a:buClr>
                <a:schemeClr val="tx1"/>
              </a:buClr>
              <a:buSzTx/>
              <a:buFont typeface="Arial" panose="020B0604020202020204" pitchFamily="34" charset="0"/>
              <a:buChar char="•"/>
              <a:defRPr/>
            </a:pPr>
            <a:r>
              <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在调用 </a:t>
            </a:r>
            <a:r>
              <a:rPr kumimoji="0" lang="en-US" altLang="zh-CN"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start() </a:t>
            </a:r>
            <a:r>
              <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方法时，将创建一个新的控制线程，</a:t>
            </a:r>
            <a:r>
              <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该线程调用 </a:t>
            </a:r>
            <a:r>
              <a:rPr kumimoji="0" lang="en-US" altLang="zh-CN"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run() </a:t>
            </a:r>
            <a:r>
              <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方法。</a:t>
            </a:r>
            <a:endPar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endParaRPr>
          </a:p>
          <a:p>
            <a:pPr marL="342900" marR="0" lvl="0" indent="-342900" algn="l" defTabSz="1028700" rtl="0" eaLnBrk="1" fontAlgn="base" latinLnBrk="0" hangingPunct="1">
              <a:lnSpc>
                <a:spcPct val="100000"/>
              </a:lnSpc>
              <a:spcBef>
                <a:spcPct val="19000"/>
              </a:spcBef>
              <a:spcAft>
                <a:spcPct val="0"/>
              </a:spcAft>
              <a:buClr>
                <a:schemeClr val="tx1"/>
              </a:buClr>
              <a:buSzTx/>
              <a:buFont typeface="Arial" panose="020B0604020202020204" pitchFamily="34" charset="0"/>
              <a:buChar char="•"/>
              <a:defRPr/>
            </a:pPr>
            <a:r>
              <a:rPr kumimoji="0" lang="en-US" altLang="zh-CN"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run() </a:t>
            </a:r>
            <a:r>
              <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方法中的代码定义执行线程所需的功能。</a:t>
            </a: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 </a:t>
            </a:r>
            <a:endPar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endParaRPr>
          </a:p>
          <a:p>
            <a:pPr marL="342900" marR="0" lvl="0" indent="-3429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endPar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endParaRPr>
          </a:p>
        </p:txBody>
      </p:sp>
      <p:sp>
        <p:nvSpPr>
          <p:cNvPr id="32771" name="Rectangle 4"/>
          <p:cNvSpPr>
            <a:spLocks noGrp="1"/>
          </p:cNvSpPr>
          <p:nvPr>
            <p:ph type="title"/>
          </p:nvPr>
        </p:nvSpPr>
        <p:spPr/>
        <p:txBody>
          <a:bodyPr wrap="square" lIns="102870" tIns="51435" rIns="102870" bIns="51435" anchor="ctr"/>
          <a:lstStyle/>
          <a:p>
            <a:pPr marL="0" marR="0" lvl="0" indent="0" algn="l"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32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使用</a:t>
            </a:r>
            <a:r>
              <a:rPr kumimoji="0" lang="en-US" altLang="zh-CN" sz="32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Thread</a:t>
            </a:r>
            <a:r>
              <a:rPr kumimoji="0" lang="zh-CN" altLang="en-US" sz="32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启动线程</a:t>
            </a:r>
            <a:r>
              <a:rPr kumimoji="0" lang="en-US" altLang="zh-CN" sz="32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2-1</a:t>
            </a:r>
            <a:br>
              <a:rPr kumimoji="0" lang="en-US" altLang="zh-CN" sz="32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br>
            <a:r>
              <a:rPr kumimoji="0" lang="en-US" altLang="zh-CN" sz="32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a:t>
            </a:r>
            <a:r>
              <a:rPr kumimoji="0" lang="en-US" altLang="zh-CN" sz="24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Runnable</a:t>
            </a:r>
            <a:r>
              <a:rPr kumimoji="0" lang="zh-CN" altLang="en-US" sz="24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系列</a:t>
            </a:r>
            <a:endParaRPr kumimoji="0" lang="zh-CN" altLang="en-US" sz="24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6321" name="Rectangle 2"/>
          <p:cNvSpPr/>
          <p:nvPr/>
        </p:nvSpPr>
        <p:spPr>
          <a:xfrm>
            <a:off x="-106362" y="26988"/>
            <a:ext cx="9271000" cy="906462"/>
          </a:xfrm>
          <a:prstGeom prst="rect">
            <a:avLst/>
          </a:prstGeom>
          <a:noFill/>
          <a:ln w="9525">
            <a:noFill/>
          </a:ln>
        </p:spPr>
        <p:txBody>
          <a:bodyPr lIns="102870" tIns="51435" rIns="102870" bIns="51435" anchor="ctr"/>
          <a:p>
            <a:endParaRPr lang="zh-CN" altLang="zh-CN" sz="4200" b="1" dirty="0">
              <a:solidFill>
                <a:schemeClr val="tx2"/>
              </a:solidFill>
              <a:latin typeface="Arial" panose="020B0604020202020204" pitchFamily="34" charset="0"/>
              <a:ea typeface="宋体" panose="02010600030101010101" pitchFamily="2" charset="-122"/>
            </a:endParaRPr>
          </a:p>
        </p:txBody>
      </p:sp>
      <p:sp>
        <p:nvSpPr>
          <p:cNvPr id="2" name="内容占位符 1"/>
          <p:cNvSpPr>
            <a:spLocks noGrp="1"/>
          </p:cNvSpPr>
          <p:nvPr>
            <p:ph idx="1"/>
          </p:nvPr>
        </p:nvSpPr>
        <p:spPr>
          <a:xfrm>
            <a:off x="419100" y="1328738"/>
            <a:ext cx="8229600" cy="4525963"/>
          </a:xfrm>
        </p:spPr>
        <p:txBody>
          <a:bodyPr lIns="102870" tIns="51435" rIns="102870" bIns="51435" anchor="t"/>
          <a:lstStyle/>
          <a:p>
            <a:pPr marL="342900" marR="0" lvl="0" indent="-342900" algn="l" defTabSz="979170" rtl="0" eaLnBrk="0" fontAlgn="base" latinLnBrk="0" hangingPunct="0">
              <a:lnSpc>
                <a:spcPct val="100000"/>
              </a:lnSpc>
              <a:spcBef>
                <a:spcPct val="19000"/>
              </a:spcBef>
              <a:spcAft>
                <a:spcPct val="0"/>
              </a:spcAft>
              <a:buClr>
                <a:schemeClr val="hlink"/>
              </a:buClr>
              <a:buSzPct val="80000"/>
              <a:buFont typeface="Wingdings" panose="05000000000000000000" pitchFamily="2" charset="2"/>
              <a:buNone/>
              <a:defRPr/>
            </a:pPr>
            <a:r>
              <a:rPr kumimoji="0" lang="en-US" altLang="zh-CN" sz="2000" b="1" i="0" u="none" strike="noStrike" kern="1200" cap="none" spc="0" normalizeH="0" baseline="0" noProof="1">
                <a:ln>
                  <a:noFill/>
                </a:ln>
                <a:solidFill>
                  <a:schemeClr val="tx1"/>
                </a:solidFill>
                <a:effectLst/>
                <a:uLnTx/>
                <a:uFillTx/>
                <a:latin typeface="Courier New" panose="02070309020205020404" pitchFamily="49" charset="0"/>
                <a:ea typeface="宋体" panose="02010600030101010101" pitchFamily="2" charset="-122"/>
                <a:cs typeface="+mn-cs"/>
                <a:sym typeface="Calibri" panose="020F0502020204030204" pitchFamily="34" charset="0"/>
              </a:rPr>
              <a:t>class MyThread1 </a:t>
            </a:r>
            <a:r>
              <a:rPr kumimoji="0" lang="en-US" altLang="zh-CN" sz="2000" b="1" i="0" u="none" strike="noStrike" kern="1200" cap="none" spc="0" normalizeH="0" baseline="0" noProof="1">
                <a:ln>
                  <a:noFill/>
                </a:ln>
                <a:solidFill>
                  <a:srgbClr val="CC0000"/>
                </a:solidFill>
                <a:effectLst/>
                <a:uLnTx/>
                <a:uFillTx/>
                <a:latin typeface="Courier New" panose="02070309020205020404" pitchFamily="49" charset="0"/>
                <a:ea typeface="宋体" panose="02010600030101010101" pitchFamily="2" charset="-122"/>
                <a:cs typeface="+mn-cs"/>
                <a:sym typeface="Calibri" panose="020F0502020204030204" pitchFamily="34" charset="0"/>
              </a:rPr>
              <a:t>extends Thread</a:t>
            </a:r>
            <a:r>
              <a:rPr kumimoji="0" lang="en-US" altLang="zh-CN" sz="1800" b="1" i="0" u="none" strike="noStrike" kern="1200" cap="none" spc="0" normalizeH="0" baseline="0" noProof="1">
                <a:ln>
                  <a:noFill/>
                </a:ln>
                <a:solidFill>
                  <a:schemeClr val="tx1"/>
                </a:solidFill>
                <a:effectLst/>
                <a:uLnTx/>
                <a:uFillTx/>
                <a:latin typeface="Courier New" panose="02070309020205020404" pitchFamily="49" charset="0"/>
                <a:ea typeface="宋体" panose="02010600030101010101" pitchFamily="2" charset="-122"/>
                <a:cs typeface="+mn-cs"/>
                <a:sym typeface="Calibri" panose="020F0502020204030204" pitchFamily="34" charset="0"/>
              </a:rPr>
              <a:t> { </a:t>
            </a:r>
            <a:endParaRPr kumimoji="0" lang="en-US" altLang="zh-CN" sz="1800" b="1" i="0" u="none" strike="noStrike" kern="1200" cap="none" spc="0" normalizeH="0" baseline="0" noProof="1">
              <a:ln>
                <a:noFill/>
              </a:ln>
              <a:solidFill>
                <a:schemeClr val="tx1"/>
              </a:solidFill>
              <a:effectLst/>
              <a:uLnTx/>
              <a:uFillTx/>
              <a:latin typeface="Courier New" panose="02070309020205020404" pitchFamily="49" charset="0"/>
              <a:ea typeface="宋体" panose="02010600030101010101" pitchFamily="2" charset="-122"/>
              <a:cs typeface="+mn-cs"/>
              <a:sym typeface="Calibri" panose="020F0502020204030204" pitchFamily="34" charset="0"/>
            </a:endParaRPr>
          </a:p>
          <a:p>
            <a:pPr marL="342900" marR="0" lvl="0" indent="-342900" algn="l" defTabSz="979170" rtl="0" eaLnBrk="0" fontAlgn="base" latinLnBrk="0" hangingPunct="0">
              <a:lnSpc>
                <a:spcPct val="100000"/>
              </a:lnSpc>
              <a:spcBef>
                <a:spcPct val="19000"/>
              </a:spcBef>
              <a:spcAft>
                <a:spcPct val="0"/>
              </a:spcAft>
              <a:buClr>
                <a:schemeClr val="hlink"/>
              </a:buClr>
              <a:buSzPct val="80000"/>
              <a:buFont typeface="Wingdings" panose="05000000000000000000" pitchFamily="2" charset="2"/>
              <a:buNone/>
              <a:defRPr/>
            </a:pPr>
            <a:r>
              <a:rPr kumimoji="0" lang="en-US" altLang="zh-CN" sz="1800" b="1" i="0" u="none" strike="noStrike" kern="1200" cap="none" spc="0" normalizeH="0" baseline="0" noProof="1">
                <a:ln>
                  <a:noFill/>
                </a:ln>
                <a:solidFill>
                  <a:schemeClr val="tx1"/>
                </a:solidFill>
                <a:effectLst/>
                <a:uLnTx/>
                <a:uFillTx/>
                <a:latin typeface="Courier New" panose="02070309020205020404" pitchFamily="49" charset="0"/>
                <a:ea typeface="宋体" panose="02010600030101010101" pitchFamily="2" charset="-122"/>
                <a:cs typeface="+mn-cs"/>
                <a:sym typeface="Calibri" panose="020F0502020204030204" pitchFamily="34" charset="0"/>
              </a:rPr>
              <a:t>  public static void main(String args[]) {</a:t>
            </a:r>
            <a:endParaRPr kumimoji="0" lang="en-US" altLang="zh-CN" sz="1800" b="1" i="0" u="none" strike="noStrike" kern="1200" cap="none" spc="0" normalizeH="0" baseline="0" noProof="1">
              <a:ln>
                <a:noFill/>
              </a:ln>
              <a:solidFill>
                <a:schemeClr val="tx1"/>
              </a:solidFill>
              <a:effectLst/>
              <a:uLnTx/>
              <a:uFillTx/>
              <a:latin typeface="Courier New" panose="02070309020205020404" pitchFamily="49" charset="0"/>
              <a:ea typeface="宋体" panose="02010600030101010101" pitchFamily="2" charset="-122"/>
              <a:cs typeface="+mn-cs"/>
              <a:sym typeface="Calibri" panose="020F0502020204030204" pitchFamily="34" charset="0"/>
            </a:endParaRPr>
          </a:p>
          <a:p>
            <a:pPr marL="342900" marR="0" lvl="0" indent="-342900" algn="l" defTabSz="979170" rtl="0" eaLnBrk="0" fontAlgn="base" latinLnBrk="0" hangingPunct="0">
              <a:lnSpc>
                <a:spcPct val="100000"/>
              </a:lnSpc>
              <a:spcBef>
                <a:spcPct val="19000"/>
              </a:spcBef>
              <a:spcAft>
                <a:spcPct val="0"/>
              </a:spcAft>
              <a:buClr>
                <a:schemeClr val="hlink"/>
              </a:buClr>
              <a:buSzPct val="80000"/>
              <a:buFont typeface="Wingdings" panose="05000000000000000000" pitchFamily="2" charset="2"/>
              <a:buNone/>
              <a:defRPr/>
            </a:pPr>
            <a:r>
              <a:rPr kumimoji="0" lang="en-US" altLang="zh-CN" sz="1800" b="1" i="0" u="none" strike="noStrike" kern="1200" cap="none" spc="0" normalizeH="0" baseline="0" noProof="1">
                <a:ln>
                  <a:noFill/>
                </a:ln>
                <a:solidFill>
                  <a:schemeClr val="tx1"/>
                </a:solidFill>
                <a:effectLst/>
                <a:uLnTx/>
                <a:uFillTx/>
                <a:latin typeface="Courier New" panose="02070309020205020404" pitchFamily="49" charset="0"/>
                <a:ea typeface="宋体" panose="02010600030101010101" pitchFamily="2" charset="-122"/>
                <a:cs typeface="+mn-cs"/>
                <a:sym typeface="Calibri" panose="020F0502020204030204" pitchFamily="34" charset="0"/>
              </a:rPr>
              <a:t>     Thread t= Thread.currentThread(); </a:t>
            </a:r>
            <a:endParaRPr kumimoji="0" lang="en-US" altLang="zh-CN" sz="1800" b="1" i="0" u="none" strike="noStrike" kern="1200" cap="none" spc="0" normalizeH="0" baseline="0" noProof="1">
              <a:ln>
                <a:noFill/>
              </a:ln>
              <a:solidFill>
                <a:schemeClr val="tx1"/>
              </a:solidFill>
              <a:effectLst/>
              <a:uLnTx/>
              <a:uFillTx/>
              <a:latin typeface="Courier New" panose="02070309020205020404" pitchFamily="49" charset="0"/>
              <a:ea typeface="宋体" panose="02010600030101010101" pitchFamily="2" charset="-122"/>
              <a:cs typeface="+mn-cs"/>
              <a:sym typeface="Calibri" panose="020F0502020204030204" pitchFamily="34" charset="0"/>
            </a:endParaRPr>
          </a:p>
          <a:p>
            <a:pPr marL="342900" marR="0" lvl="0" indent="-342900" algn="l" defTabSz="979170" rtl="0" eaLnBrk="0" fontAlgn="base" latinLnBrk="0" hangingPunct="0">
              <a:lnSpc>
                <a:spcPct val="100000"/>
              </a:lnSpc>
              <a:spcBef>
                <a:spcPct val="19000"/>
              </a:spcBef>
              <a:spcAft>
                <a:spcPct val="0"/>
              </a:spcAft>
              <a:buClr>
                <a:schemeClr val="hlink"/>
              </a:buClr>
              <a:buSzPct val="80000"/>
              <a:buFont typeface="Wingdings" panose="05000000000000000000" pitchFamily="2" charset="2"/>
              <a:buNone/>
              <a:defRPr/>
            </a:pPr>
            <a:r>
              <a:rPr kumimoji="0" lang="en-US" altLang="zh-CN" sz="2000" b="1" i="0" u="none" strike="noStrike" kern="1200" cap="none" spc="0" normalizeH="0" baseline="0" noProof="1">
                <a:ln>
                  <a:noFill/>
                </a:ln>
                <a:solidFill>
                  <a:schemeClr val="tx1"/>
                </a:solidFill>
                <a:effectLst/>
                <a:uLnTx/>
                <a:uFillTx/>
                <a:latin typeface="Courier New" panose="02070309020205020404" pitchFamily="49" charset="0"/>
                <a:ea typeface="宋体" panose="02010600030101010101" pitchFamily="2" charset="-122"/>
                <a:cs typeface="+mn-cs"/>
                <a:sym typeface="Calibri" panose="020F0502020204030204" pitchFamily="34" charset="0"/>
              </a:rPr>
              <a:t>     System.out.println("</a:t>
            </a:r>
            <a:r>
              <a:rPr kumimoji="0" lang="zh-CN" altLang="en-US" sz="2000" b="1" i="0" u="none" strike="noStrike" kern="1200" cap="none" spc="0" normalizeH="0" baseline="0" noProof="1">
                <a:ln>
                  <a:noFill/>
                </a:ln>
                <a:solidFill>
                  <a:schemeClr val="tx1"/>
                </a:solidFill>
                <a:effectLst/>
                <a:uLnTx/>
                <a:uFillTx/>
                <a:latin typeface="宋体" panose="02010600030101010101" pitchFamily="2" charset="-122"/>
                <a:ea typeface="宋体" panose="02010600030101010101" pitchFamily="2" charset="-122"/>
                <a:cs typeface="+mn-cs"/>
                <a:sym typeface="Calibri" panose="020F0502020204030204" pitchFamily="34" charset="0"/>
              </a:rPr>
              <a:t>主线程是</a:t>
            </a:r>
            <a:r>
              <a:rPr kumimoji="0" lang="en-US" altLang="zh-CN" sz="2000" b="1" i="0" u="none" strike="noStrike" kern="1200" cap="none" spc="0" normalizeH="0" baseline="0" noProof="1">
                <a:ln>
                  <a:noFill/>
                </a:ln>
                <a:solidFill>
                  <a:schemeClr val="tx1"/>
                </a:solidFill>
                <a:effectLst/>
                <a:uLnTx/>
                <a:uFillTx/>
                <a:latin typeface="宋体" panose="02010600030101010101" pitchFamily="2" charset="-122"/>
                <a:ea typeface="宋体" panose="02010600030101010101" pitchFamily="2" charset="-122"/>
                <a:cs typeface="+mn-cs"/>
                <a:sym typeface="Calibri" panose="020F0502020204030204" pitchFamily="34" charset="0"/>
              </a:rPr>
              <a:t>:</a:t>
            </a:r>
            <a:r>
              <a:rPr kumimoji="0" lang="en-US" altLang="zh-CN" sz="1800" b="1" i="0" u="none" strike="noStrike" kern="1200" cap="none" spc="0" normalizeH="0" baseline="0" noProof="1">
                <a:ln>
                  <a:noFill/>
                </a:ln>
                <a:solidFill>
                  <a:schemeClr val="tx1"/>
                </a:solidFill>
                <a:effectLst/>
                <a:uLnTx/>
                <a:uFillTx/>
                <a:latin typeface="Courier New" panose="02070309020205020404" pitchFamily="49" charset="0"/>
                <a:ea typeface="宋体" panose="02010600030101010101" pitchFamily="2" charset="-122"/>
                <a:cs typeface="+mn-cs"/>
                <a:sym typeface="Calibri" panose="020F0502020204030204" pitchFamily="34" charset="0"/>
              </a:rPr>
              <a:t> "+t);</a:t>
            </a:r>
            <a:endParaRPr kumimoji="0" lang="en-US" altLang="zh-CN" sz="1800" b="1" i="0" u="none" strike="noStrike" kern="1200" cap="none" spc="0" normalizeH="0" baseline="0" noProof="1">
              <a:ln>
                <a:noFill/>
              </a:ln>
              <a:solidFill>
                <a:schemeClr val="tx1"/>
              </a:solidFill>
              <a:effectLst/>
              <a:uLnTx/>
              <a:uFillTx/>
              <a:latin typeface="Courier New" panose="02070309020205020404" pitchFamily="49" charset="0"/>
              <a:ea typeface="宋体" panose="02010600030101010101" pitchFamily="2" charset="-122"/>
              <a:cs typeface="+mn-cs"/>
              <a:sym typeface="Calibri" panose="020F0502020204030204" pitchFamily="34" charset="0"/>
            </a:endParaRPr>
          </a:p>
          <a:p>
            <a:pPr marL="342900" marR="0" lvl="0" indent="-342900" algn="l" defTabSz="979170" rtl="0" eaLnBrk="0" fontAlgn="base" latinLnBrk="0" hangingPunct="0">
              <a:lnSpc>
                <a:spcPct val="100000"/>
              </a:lnSpc>
              <a:spcBef>
                <a:spcPct val="19000"/>
              </a:spcBef>
              <a:spcAft>
                <a:spcPct val="0"/>
              </a:spcAft>
              <a:buClr>
                <a:schemeClr val="hlink"/>
              </a:buClr>
              <a:buSzPct val="80000"/>
              <a:buFont typeface="Wingdings" panose="05000000000000000000" pitchFamily="2" charset="2"/>
              <a:buNone/>
              <a:defRPr/>
            </a:pPr>
            <a:r>
              <a:rPr kumimoji="0" lang="en-US" altLang="zh-CN" sz="1800" b="1" i="0" u="none" strike="noStrike" kern="1200" cap="none" spc="0" normalizeH="0" baseline="0" noProof="1">
                <a:ln>
                  <a:noFill/>
                </a:ln>
                <a:solidFill>
                  <a:srgbClr val="CC0000"/>
                </a:solidFill>
                <a:effectLst/>
                <a:uLnTx/>
                <a:uFillTx/>
                <a:latin typeface="Courier New" panose="02070309020205020404" pitchFamily="49" charset="0"/>
                <a:ea typeface="宋体" panose="02010600030101010101" pitchFamily="2" charset="-122"/>
                <a:cs typeface="+mn-cs"/>
                <a:sym typeface="Calibri" panose="020F0502020204030204" pitchFamily="34" charset="0"/>
              </a:rPr>
              <a:t>     MyThread1 ex = new MyThread1();</a:t>
            </a:r>
            <a:endParaRPr kumimoji="0" lang="en-US" altLang="zh-CN" sz="1800" b="1" i="0" u="none" strike="noStrike" kern="1200" cap="none" spc="0" normalizeH="0" baseline="0" noProof="1">
              <a:ln>
                <a:noFill/>
              </a:ln>
              <a:solidFill>
                <a:srgbClr val="CC0000"/>
              </a:solidFill>
              <a:effectLst/>
              <a:uLnTx/>
              <a:uFillTx/>
              <a:latin typeface="Courier New" panose="02070309020205020404" pitchFamily="49" charset="0"/>
              <a:ea typeface="宋体" panose="02010600030101010101" pitchFamily="2" charset="-122"/>
              <a:cs typeface="+mn-cs"/>
              <a:sym typeface="Calibri" panose="020F0502020204030204" pitchFamily="34" charset="0"/>
            </a:endParaRPr>
          </a:p>
          <a:p>
            <a:pPr marL="342900" marR="0" lvl="0" indent="-342900" algn="l" defTabSz="979170" rtl="0" eaLnBrk="0" fontAlgn="base" latinLnBrk="0" hangingPunct="0">
              <a:lnSpc>
                <a:spcPct val="100000"/>
              </a:lnSpc>
              <a:spcBef>
                <a:spcPct val="19000"/>
              </a:spcBef>
              <a:spcAft>
                <a:spcPct val="0"/>
              </a:spcAft>
              <a:buClr>
                <a:schemeClr val="hlink"/>
              </a:buClr>
              <a:buSzPct val="80000"/>
              <a:buFont typeface="Wingdings" panose="05000000000000000000" pitchFamily="2" charset="2"/>
              <a:buNone/>
              <a:defRPr/>
            </a:pPr>
            <a:r>
              <a:rPr kumimoji="0" lang="en-US" altLang="zh-CN" sz="1800" b="1" i="0" u="none" strike="noStrike" kern="1200" cap="none" spc="0" normalizeH="0" baseline="0" noProof="1">
                <a:ln>
                  <a:noFill/>
                </a:ln>
                <a:solidFill>
                  <a:srgbClr val="CC0000"/>
                </a:solidFill>
                <a:effectLst/>
                <a:uLnTx/>
                <a:uFillTx/>
                <a:latin typeface="Courier New" panose="02070309020205020404" pitchFamily="49" charset="0"/>
                <a:ea typeface="宋体" panose="02010600030101010101" pitchFamily="2" charset="-122"/>
                <a:cs typeface="+mn-cs"/>
                <a:sym typeface="Calibri" panose="020F0502020204030204" pitchFamily="34" charset="0"/>
              </a:rPr>
              <a:t>     ex.start();</a:t>
            </a:r>
            <a:endParaRPr kumimoji="0" lang="en-US" altLang="zh-CN" sz="1800" b="1" i="0" u="none" strike="noStrike" kern="1200" cap="none" spc="0" normalizeH="0" baseline="0" noProof="1">
              <a:ln>
                <a:noFill/>
              </a:ln>
              <a:solidFill>
                <a:srgbClr val="CC0000"/>
              </a:solidFill>
              <a:effectLst/>
              <a:uLnTx/>
              <a:uFillTx/>
              <a:latin typeface="Courier New" panose="02070309020205020404" pitchFamily="49" charset="0"/>
              <a:ea typeface="宋体" panose="02010600030101010101" pitchFamily="2" charset="-122"/>
              <a:cs typeface="+mn-cs"/>
              <a:sym typeface="Calibri" panose="020F0502020204030204" pitchFamily="34" charset="0"/>
            </a:endParaRPr>
          </a:p>
          <a:p>
            <a:pPr marL="342900" marR="0" lvl="0" indent="-342900" algn="l" defTabSz="979170" rtl="0" eaLnBrk="0" fontAlgn="base" latinLnBrk="0" hangingPunct="0">
              <a:lnSpc>
                <a:spcPct val="100000"/>
              </a:lnSpc>
              <a:spcBef>
                <a:spcPct val="19000"/>
              </a:spcBef>
              <a:spcAft>
                <a:spcPct val="0"/>
              </a:spcAft>
              <a:buClr>
                <a:schemeClr val="hlink"/>
              </a:buClr>
              <a:buSzPct val="80000"/>
              <a:buFont typeface="Wingdings" panose="05000000000000000000" pitchFamily="2" charset="2"/>
              <a:buNone/>
              <a:defRPr/>
            </a:pPr>
            <a:r>
              <a:rPr kumimoji="0" lang="en-US" altLang="zh-CN" sz="1800" b="1" i="0" u="none" strike="noStrike" kern="1200" cap="none" spc="0" normalizeH="0" baseline="0" noProof="1">
                <a:ln>
                  <a:noFill/>
                </a:ln>
                <a:solidFill>
                  <a:schemeClr val="tx1"/>
                </a:solidFill>
                <a:effectLst/>
                <a:uLnTx/>
                <a:uFillTx/>
                <a:latin typeface="Courier New" panose="02070309020205020404" pitchFamily="49" charset="0"/>
                <a:ea typeface="宋体" panose="02010600030101010101" pitchFamily="2" charset="-122"/>
                <a:cs typeface="+mn-cs"/>
                <a:sym typeface="Calibri" panose="020F0502020204030204" pitchFamily="34" charset="0"/>
              </a:rPr>
              <a:t>  }</a:t>
            </a:r>
            <a:endParaRPr kumimoji="0" lang="en-US" altLang="zh-CN" sz="1800" b="1" i="0" u="none" strike="noStrike" kern="1200" cap="none" spc="0" normalizeH="0" baseline="0" noProof="1">
              <a:ln>
                <a:noFill/>
              </a:ln>
              <a:solidFill>
                <a:schemeClr val="tx1"/>
              </a:solidFill>
              <a:effectLst/>
              <a:uLnTx/>
              <a:uFillTx/>
              <a:latin typeface="Courier New" panose="02070309020205020404" pitchFamily="49" charset="0"/>
              <a:ea typeface="宋体" panose="02010600030101010101" pitchFamily="2" charset="-122"/>
              <a:cs typeface="+mn-cs"/>
              <a:sym typeface="Calibri" panose="020F0502020204030204" pitchFamily="34" charset="0"/>
            </a:endParaRPr>
          </a:p>
          <a:p>
            <a:pPr marL="342900" marR="0" lvl="0" indent="-342900" algn="l" defTabSz="979170" rtl="0" eaLnBrk="0" fontAlgn="base" latinLnBrk="0" hangingPunct="0">
              <a:lnSpc>
                <a:spcPct val="100000"/>
              </a:lnSpc>
              <a:spcBef>
                <a:spcPct val="19000"/>
              </a:spcBef>
              <a:spcAft>
                <a:spcPct val="0"/>
              </a:spcAft>
              <a:buClr>
                <a:schemeClr val="hlink"/>
              </a:buClr>
              <a:buSzPct val="80000"/>
              <a:buFont typeface="Wingdings" panose="05000000000000000000" pitchFamily="2" charset="2"/>
              <a:buNone/>
              <a:defRPr/>
            </a:pPr>
            <a:r>
              <a:rPr kumimoji="0" lang="en-US" altLang="zh-CN" sz="1800" b="1" i="0" u="none" strike="noStrike" kern="1200" cap="none" spc="0" normalizeH="0" baseline="0" noProof="1">
                <a:ln>
                  <a:noFill/>
                </a:ln>
                <a:solidFill>
                  <a:srgbClr val="CC0000"/>
                </a:solidFill>
                <a:effectLst/>
                <a:uLnTx/>
                <a:uFillTx/>
                <a:latin typeface="Courier New" panose="02070309020205020404" pitchFamily="49" charset="0"/>
                <a:ea typeface="宋体" panose="02010600030101010101" pitchFamily="2" charset="-122"/>
                <a:cs typeface="+mn-cs"/>
                <a:sym typeface="Calibri" panose="020F0502020204030204" pitchFamily="34" charset="0"/>
              </a:rPr>
              <a:t>  public void run() {</a:t>
            </a:r>
            <a:endParaRPr kumimoji="0" lang="en-US" altLang="zh-CN" sz="1800" b="1" i="0" u="none" strike="noStrike" kern="1200" cap="none" spc="0" normalizeH="0" baseline="0" noProof="1">
              <a:ln>
                <a:noFill/>
              </a:ln>
              <a:solidFill>
                <a:srgbClr val="CC0000"/>
              </a:solidFill>
              <a:effectLst/>
              <a:uLnTx/>
              <a:uFillTx/>
              <a:latin typeface="Courier New" panose="02070309020205020404" pitchFamily="49" charset="0"/>
              <a:ea typeface="宋体" panose="02010600030101010101" pitchFamily="2" charset="-122"/>
              <a:cs typeface="+mn-cs"/>
              <a:sym typeface="Calibri" panose="020F0502020204030204" pitchFamily="34" charset="0"/>
            </a:endParaRPr>
          </a:p>
          <a:p>
            <a:pPr marL="342900" marR="0" lvl="0" indent="-342900" algn="l" defTabSz="979170" rtl="0" eaLnBrk="0" fontAlgn="base" latinLnBrk="0" hangingPunct="0">
              <a:lnSpc>
                <a:spcPct val="100000"/>
              </a:lnSpc>
              <a:spcBef>
                <a:spcPct val="19000"/>
              </a:spcBef>
              <a:spcAft>
                <a:spcPct val="0"/>
              </a:spcAft>
              <a:buClr>
                <a:schemeClr val="hlink"/>
              </a:buClr>
              <a:buSzPct val="80000"/>
              <a:buFont typeface="Wingdings" panose="05000000000000000000" pitchFamily="2" charset="2"/>
              <a:buNone/>
              <a:defRPr/>
            </a:pPr>
            <a:r>
              <a:rPr kumimoji="0" lang="en-US" altLang="zh-CN" sz="2000" b="1" i="0" u="none" strike="noStrike" kern="1200" cap="none" spc="0" normalizeH="0" baseline="0" noProof="1">
                <a:ln>
                  <a:noFill/>
                </a:ln>
                <a:solidFill>
                  <a:srgbClr val="CC0000"/>
                </a:solidFill>
                <a:effectLst/>
                <a:uLnTx/>
                <a:uFillTx/>
                <a:latin typeface="Courier New" panose="02070309020205020404" pitchFamily="49" charset="0"/>
                <a:ea typeface="宋体" panose="02010600030101010101" pitchFamily="2" charset="-122"/>
                <a:cs typeface="+mn-cs"/>
                <a:sym typeface="Calibri" panose="020F0502020204030204" pitchFamily="34" charset="0"/>
              </a:rPr>
              <a:t>     System.out.println("</a:t>
            </a:r>
            <a:r>
              <a:rPr kumimoji="0" lang="zh-CN" altLang="en-US" sz="2000" b="1" i="0" u="none" strike="noStrike" kern="1200" cap="none" spc="0" normalizeH="0" baseline="0" noProof="1">
                <a:ln>
                  <a:noFill/>
                </a:ln>
                <a:solidFill>
                  <a:srgbClr val="CC0000"/>
                </a:solidFill>
                <a:effectLst/>
                <a:uLnTx/>
                <a:uFillTx/>
                <a:latin typeface="Courier New" panose="02070309020205020404" pitchFamily="49" charset="0"/>
                <a:ea typeface="宋体" panose="02010600030101010101" pitchFamily="2" charset="-122"/>
                <a:cs typeface="+mn-cs"/>
                <a:sym typeface="Calibri" panose="020F0502020204030204" pitchFamily="34" charset="0"/>
              </a:rPr>
              <a:t>子线程是：</a:t>
            </a:r>
            <a:r>
              <a:rPr kumimoji="0" lang="en-US" altLang="zh-CN" sz="1800" b="1" i="0" u="none" strike="noStrike" kern="1200" cap="none" spc="0" normalizeH="0" baseline="0" noProof="1">
                <a:ln>
                  <a:noFill/>
                </a:ln>
                <a:solidFill>
                  <a:srgbClr val="CC0000"/>
                </a:solidFill>
                <a:effectLst/>
                <a:uLnTx/>
                <a:uFillTx/>
                <a:latin typeface="Courier New" panose="02070309020205020404" pitchFamily="49" charset="0"/>
                <a:ea typeface="宋体" panose="02010600030101010101" pitchFamily="2" charset="-122"/>
                <a:cs typeface="+mn-cs"/>
                <a:sym typeface="Calibri" panose="020F0502020204030204" pitchFamily="34" charset="0"/>
              </a:rPr>
              <a:t>"+this);</a:t>
            </a:r>
            <a:endParaRPr kumimoji="0" lang="en-US" altLang="zh-CN" sz="1800" b="1" i="0" u="none" strike="noStrike" kern="1200" cap="none" spc="0" normalizeH="0" baseline="0" noProof="1">
              <a:ln>
                <a:noFill/>
              </a:ln>
              <a:solidFill>
                <a:srgbClr val="CC0000"/>
              </a:solidFill>
              <a:effectLst/>
              <a:uLnTx/>
              <a:uFillTx/>
              <a:latin typeface="Courier New" panose="02070309020205020404" pitchFamily="49" charset="0"/>
              <a:ea typeface="宋体" panose="02010600030101010101" pitchFamily="2" charset="-122"/>
              <a:cs typeface="+mn-cs"/>
              <a:sym typeface="Calibri" panose="020F0502020204030204" pitchFamily="34" charset="0"/>
            </a:endParaRPr>
          </a:p>
          <a:p>
            <a:pPr marL="342900" marR="0" lvl="0" indent="-342900" algn="l" defTabSz="979170" rtl="0" eaLnBrk="0" fontAlgn="base" latinLnBrk="0" hangingPunct="0">
              <a:lnSpc>
                <a:spcPct val="100000"/>
              </a:lnSpc>
              <a:spcBef>
                <a:spcPct val="19000"/>
              </a:spcBef>
              <a:spcAft>
                <a:spcPct val="0"/>
              </a:spcAft>
              <a:buClr>
                <a:schemeClr val="hlink"/>
              </a:buClr>
              <a:buSzPct val="80000"/>
              <a:buFont typeface="Wingdings" panose="05000000000000000000" pitchFamily="2" charset="2"/>
              <a:buNone/>
              <a:defRPr/>
            </a:pPr>
            <a:r>
              <a:rPr kumimoji="0" lang="en-US" altLang="zh-CN" sz="1800" b="1" i="0" u="none" strike="noStrike" kern="1200" cap="none" spc="0" normalizeH="0" baseline="0" noProof="1">
                <a:ln>
                  <a:noFill/>
                </a:ln>
                <a:solidFill>
                  <a:srgbClr val="CC0000"/>
                </a:solidFill>
                <a:effectLst/>
                <a:uLnTx/>
                <a:uFillTx/>
                <a:latin typeface="Courier New" panose="02070309020205020404" pitchFamily="49" charset="0"/>
                <a:ea typeface="宋体" panose="02010600030101010101" pitchFamily="2" charset="-122"/>
                <a:cs typeface="+mn-cs"/>
                <a:sym typeface="Calibri" panose="020F0502020204030204" pitchFamily="34" charset="0"/>
              </a:rPr>
              <a:t>  }</a:t>
            </a:r>
            <a:endParaRPr kumimoji="0" lang="en-US" altLang="zh-CN" sz="1800" b="1" i="0" u="none" strike="noStrike" kern="1200" cap="none" spc="0" normalizeH="0" baseline="0" noProof="1">
              <a:ln>
                <a:noFill/>
              </a:ln>
              <a:solidFill>
                <a:srgbClr val="CC0000"/>
              </a:solidFill>
              <a:effectLst/>
              <a:uLnTx/>
              <a:uFillTx/>
              <a:latin typeface="Courier New" panose="02070309020205020404" pitchFamily="49" charset="0"/>
              <a:ea typeface="宋体" panose="02010600030101010101" pitchFamily="2" charset="-122"/>
              <a:cs typeface="+mn-cs"/>
              <a:sym typeface="Calibri" panose="020F0502020204030204" pitchFamily="34" charset="0"/>
            </a:endParaRPr>
          </a:p>
          <a:p>
            <a:pPr marL="342900" marR="0" lvl="0" indent="-342900" algn="l" defTabSz="979170" rtl="0" eaLnBrk="0" fontAlgn="base" latinLnBrk="0" hangingPunct="0">
              <a:lnSpc>
                <a:spcPct val="100000"/>
              </a:lnSpc>
              <a:spcBef>
                <a:spcPct val="19000"/>
              </a:spcBef>
              <a:spcAft>
                <a:spcPct val="0"/>
              </a:spcAft>
              <a:buClr>
                <a:schemeClr val="hlink"/>
              </a:buClr>
              <a:buSzPct val="80000"/>
              <a:buFont typeface="Wingdings" panose="05000000000000000000" pitchFamily="2" charset="2"/>
              <a:buNone/>
              <a:defRPr/>
            </a:pPr>
            <a:r>
              <a:rPr kumimoji="0" lang="en-US" altLang="zh-CN" sz="2000" b="1" i="0" u="none" strike="noStrike" kern="1200" cap="none" spc="0" normalizeH="0" baseline="0" noProof="1">
                <a:ln>
                  <a:noFill/>
                </a:ln>
                <a:solidFill>
                  <a:schemeClr val="tx1"/>
                </a:solidFill>
                <a:effectLst/>
                <a:uLnTx/>
                <a:uFillTx/>
                <a:latin typeface="Courier New" panose="02070309020205020404" pitchFamily="49" charset="0"/>
                <a:ea typeface="宋体" panose="02010600030101010101" pitchFamily="2" charset="-122"/>
                <a:cs typeface="+mn-cs"/>
                <a:sym typeface="Calibri" panose="020F0502020204030204" pitchFamily="34" charset="0"/>
              </a:rPr>
              <a:t>}</a:t>
            </a:r>
            <a:endParaRPr kumimoji="0" lang="en-US" altLang="zh-CN" sz="2000" b="1" i="0" u="none" strike="noStrike" kern="1200" cap="none" spc="0" normalizeH="0" baseline="0" noProof="1">
              <a:ln>
                <a:noFill/>
              </a:ln>
              <a:solidFill>
                <a:schemeClr val="tx1"/>
              </a:solidFill>
              <a:effectLst/>
              <a:uLnTx/>
              <a:uFillTx/>
              <a:latin typeface="Courier New" panose="02070309020205020404" pitchFamily="49" charset="0"/>
              <a:ea typeface="宋体" panose="02010600030101010101" pitchFamily="2" charset="-122"/>
              <a:cs typeface="+mn-cs"/>
              <a:sym typeface="Calibri" panose="020F0502020204030204" pitchFamily="34" charset="0"/>
            </a:endParaRPr>
          </a:p>
          <a:p>
            <a:pPr marL="368300" marR="0" lvl="0" indent="-368300" algn="l" defTabSz="979170" rtl="0" eaLnBrk="0" fontAlgn="base" latinLnBrk="0" hangingPunct="0">
              <a:lnSpc>
                <a:spcPct val="100000"/>
              </a:lnSpc>
              <a:spcBef>
                <a:spcPct val="19000"/>
              </a:spcBef>
              <a:spcAft>
                <a:spcPct val="0"/>
              </a:spcAft>
              <a:buClrTx/>
              <a:buSzTx/>
              <a:buFont typeface="Arial" panose="020B0604020202020204" pitchFamily="34" charset="0"/>
              <a:buChar char="•"/>
              <a:defRPr/>
            </a:pPr>
            <a:endParaRPr kumimoji="0" lang="en-US" altLang="zh-CN" sz="2000" b="1" i="0" u="none" strike="noStrike" kern="1200" cap="none" spc="0" normalizeH="0" baseline="0" noProof="1">
              <a:ln>
                <a:noFill/>
              </a:ln>
              <a:solidFill>
                <a:schemeClr val="tx1"/>
              </a:solidFill>
              <a:effectLst/>
              <a:uLnTx/>
              <a:uFillTx/>
              <a:latin typeface="Courier New" panose="02070309020205020404" pitchFamily="49" charset="0"/>
              <a:ea typeface="宋体" panose="02010600030101010101" pitchFamily="2" charset="-122"/>
              <a:cs typeface="+mn-cs"/>
              <a:sym typeface="Calibri" panose="020F0502020204030204" pitchFamily="34" charset="0"/>
            </a:endParaRPr>
          </a:p>
        </p:txBody>
      </p:sp>
      <p:sp>
        <p:nvSpPr>
          <p:cNvPr id="56323" name="Rectangle 3"/>
          <p:cNvSpPr/>
          <p:nvPr/>
        </p:nvSpPr>
        <p:spPr>
          <a:xfrm>
            <a:off x="-276225" y="1268413"/>
            <a:ext cx="9528175" cy="4881562"/>
          </a:xfrm>
          <a:prstGeom prst="rect">
            <a:avLst/>
          </a:prstGeom>
          <a:noFill/>
          <a:ln w="25400">
            <a:noFill/>
          </a:ln>
        </p:spPr>
        <p:txBody>
          <a:bodyPr lIns="102870" tIns="51435" rIns="102870" bIns="51435" anchor="t"/>
          <a:p>
            <a:pPr marL="342900" indent="-342900">
              <a:buClr>
                <a:schemeClr val="hlink"/>
              </a:buClr>
              <a:buSzPct val="80000"/>
              <a:buFont typeface="Wingdings" panose="05000000000000000000" pitchFamily="2" charset="2"/>
            </a:pPr>
            <a:endParaRPr lang="en-US" altLang="zh-CN" sz="2300" b="1" dirty="0">
              <a:latin typeface="Courier New" panose="02070309020205020404" pitchFamily="49" charset="0"/>
              <a:ea typeface="宋体" panose="02010600030101010101" pitchFamily="2" charset="-122"/>
              <a:sym typeface="Calibri" panose="020F0502020204030204" pitchFamily="34" charset="0"/>
            </a:endParaRPr>
          </a:p>
        </p:txBody>
      </p:sp>
      <p:pic>
        <p:nvPicPr>
          <p:cNvPr id="18437" name="Picture 5"/>
          <p:cNvPicPr>
            <a:picLocks noChangeAspect="1"/>
          </p:cNvPicPr>
          <p:nvPr/>
        </p:nvPicPr>
        <p:blipFill>
          <a:blip r:embed="rId1"/>
          <a:stretch>
            <a:fillRect/>
          </a:stretch>
        </p:blipFill>
        <p:spPr>
          <a:xfrm>
            <a:off x="4301808" y="4373880"/>
            <a:ext cx="4545012" cy="1749425"/>
          </a:xfrm>
          <a:prstGeom prst="rect">
            <a:avLst/>
          </a:prstGeom>
          <a:noFill/>
          <a:ln w="9525">
            <a:noFill/>
          </a:ln>
        </p:spPr>
      </p:pic>
      <p:sp>
        <p:nvSpPr>
          <p:cNvPr id="34821" name="Rectangle 7"/>
          <p:cNvSpPr>
            <a:spLocks noGrp="1"/>
          </p:cNvSpPr>
          <p:nvPr>
            <p:ph type="title"/>
          </p:nvPr>
        </p:nvSpPr>
        <p:spPr/>
        <p:txBody>
          <a:bodyPr wrap="square" lIns="102870" tIns="51435" rIns="102870" bIns="51435" anchor="ctr"/>
          <a:lstStyle/>
          <a:p>
            <a:pPr marL="0" marR="0" lvl="0" indent="0" algn="l" defTabSz="97917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343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创建线程示例</a:t>
            </a:r>
            <a:endParaRPr kumimoji="0" lang="zh-CN" altLang="en-US" sz="34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nodeType="clickEffect">
                                  <p:stCondLst>
                                    <p:cond delay="0"/>
                                  </p:stCondLst>
                                  <p:childTnLst>
                                    <p:set>
                                      <p:cBhvr>
                                        <p:cTn id="6" dur="1" fill="hold">
                                          <p:stCondLst>
                                            <p:cond delay="0"/>
                                          </p:stCondLst>
                                        </p:cTn>
                                        <p:tgtEl>
                                          <p:spTgt spid="18437"/>
                                        </p:tgtEl>
                                        <p:attrNameLst>
                                          <p:attrName>style.visibility</p:attrName>
                                        </p:attrNameLst>
                                      </p:cBhvr>
                                      <p:to>
                                        <p:strVal val="visible"/>
                                      </p:to>
                                    </p:set>
                                    <p:animEffect transition="in" filter="wipe(right)">
                                      <p:cBhvr>
                                        <p:cTn id="7" dur="500"/>
                                        <p:tgtEl>
                                          <p:spTgt spid="184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4273" name="Rectangle 2"/>
          <p:cNvSpPr/>
          <p:nvPr/>
        </p:nvSpPr>
        <p:spPr>
          <a:xfrm>
            <a:off x="-106362" y="26988"/>
            <a:ext cx="9271000" cy="906462"/>
          </a:xfrm>
          <a:prstGeom prst="rect">
            <a:avLst/>
          </a:prstGeom>
          <a:noFill/>
          <a:ln w="9525">
            <a:noFill/>
          </a:ln>
        </p:spPr>
        <p:txBody>
          <a:bodyPr lIns="102870" tIns="51435" rIns="102870" bIns="51435" anchor="ctr"/>
          <a:p>
            <a:endParaRPr lang="zh-CN" altLang="zh-CN" sz="4200" dirty="0">
              <a:solidFill>
                <a:schemeClr val="tx2"/>
              </a:solidFill>
              <a:latin typeface="Arial" panose="020B0604020202020204" pitchFamily="34" charset="0"/>
              <a:ea typeface="宋体" panose="02010600030101010101" pitchFamily="2" charset="-122"/>
            </a:endParaRPr>
          </a:p>
        </p:txBody>
      </p:sp>
      <p:sp>
        <p:nvSpPr>
          <p:cNvPr id="32770" name="内容占位符 1"/>
          <p:cNvSpPr>
            <a:spLocks noGrp="1"/>
          </p:cNvSpPr>
          <p:nvPr>
            <p:ph idx="1"/>
          </p:nvPr>
        </p:nvSpPr>
        <p:spPr>
          <a:xfrm>
            <a:off x="419100" y="1328738"/>
            <a:ext cx="8229600" cy="4525963"/>
          </a:xfrm>
        </p:spPr>
        <p:txBody>
          <a:bodyPr wrap="square" lIns="102870" tIns="51435" rIns="102870" bIns="51435" anchor="t"/>
          <a:lstStyle/>
          <a:p>
            <a:pPr marL="342900" marR="0" lvl="0" indent="-342900" algn="l" defTabSz="1028700" rtl="0" eaLnBrk="1" fontAlgn="base" latinLnBrk="0" hangingPunct="1">
              <a:lnSpc>
                <a:spcPct val="100000"/>
              </a:lnSpc>
              <a:spcBef>
                <a:spcPct val="19000"/>
              </a:spcBef>
              <a:spcAft>
                <a:spcPct val="0"/>
              </a:spcAft>
              <a:buClr>
                <a:schemeClr val="tx1"/>
              </a:buClr>
              <a:buSzTx/>
              <a:buFont typeface="Arial" panose="020B0604020202020204" pitchFamily="34" charset="0"/>
              <a:buChar char="•"/>
              <a:defRPr/>
            </a:pPr>
            <a:r>
              <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借助</a:t>
            </a:r>
            <a:r>
              <a:rPr kumimoji="0" lang="en-US" altLang="zh-CN"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FutureTask</a:t>
            </a:r>
            <a:r>
              <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类</a:t>
            </a: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 </a:t>
            </a:r>
            <a:endPar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endParaRPr>
          </a:p>
          <a:p>
            <a:pPr marL="1143000" marR="0" lvl="2" indent="-228600" algn="l" defTabSz="979170" rtl="0" eaLnBrk="1" fontAlgn="base" latinLnBrk="0" hangingPunct="1">
              <a:lnSpc>
                <a:spcPct val="100000"/>
              </a:lnSpc>
              <a:spcBef>
                <a:spcPct val="20000"/>
              </a:spcBef>
              <a:spcAft>
                <a:spcPct val="0"/>
              </a:spcAft>
              <a:buClr>
                <a:schemeClr val="folHlink"/>
              </a:buClr>
              <a:buSzTx/>
              <a:buFont typeface="Arial" panose="020B0604020202020204" pitchFamily="34" charset="0"/>
              <a:buNone/>
              <a:defRPr/>
            </a:pPr>
            <a:r>
              <a:rPr lang="en-US" altLang="zh-CN" sz="2000">
                <a:ln>
                  <a:noFill/>
                </a:ln>
                <a:solidFill>
                  <a:srgbClr val="CC0000"/>
                </a:solidFill>
                <a:effectLst/>
                <a:uLnTx/>
                <a:uFillTx/>
                <a:cs typeface="微软雅黑" panose="020B0503020204020204" pitchFamily="34" charset="-122"/>
                <a:sym typeface="Calibri" panose="020F0502020204030204" pitchFamily="34" charset="0"/>
              </a:rPr>
              <a:t>FutureTask ft=new FutureTask(new MyCallable());</a:t>
            </a:r>
            <a:endParaRPr kumimoji="0" lang="en-US" altLang="zh-CN" sz="2000" b="0" i="0" u="none" strike="noStrike" kern="1200" cap="none" spc="0" normalizeH="0" baseline="0" noProof="1">
              <a:ln>
                <a:noFill/>
              </a:ln>
              <a:solidFill>
                <a:srgbClr val="CC000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endParaRPr>
          </a:p>
          <a:p>
            <a:pPr marL="1143000" marR="0" lvl="2" indent="-228600" algn="l" defTabSz="979170" rtl="0" eaLnBrk="1" fontAlgn="base" latinLnBrk="0" hangingPunct="1">
              <a:lnSpc>
                <a:spcPct val="100000"/>
              </a:lnSpc>
              <a:spcBef>
                <a:spcPct val="20000"/>
              </a:spcBef>
              <a:spcAft>
                <a:spcPct val="0"/>
              </a:spcAft>
              <a:buClr>
                <a:schemeClr val="folHlink"/>
              </a:buClr>
              <a:buSzTx/>
              <a:buFont typeface="Arial" panose="020B0604020202020204" pitchFamily="34" charset="0"/>
              <a:buNone/>
              <a:defRPr/>
            </a:pPr>
            <a:r>
              <a:rPr lang="en-US" altLang="zh-CN" sz="2000">
                <a:ln>
                  <a:noFill/>
                </a:ln>
                <a:solidFill>
                  <a:srgbClr val="CC0000"/>
                </a:solidFill>
                <a:effectLst/>
                <a:uLnTx/>
                <a:uFillTx/>
                <a:cs typeface="微软雅黑" panose="020B0503020204020204" pitchFamily="34" charset="-122"/>
                <a:sym typeface="Calibri" panose="020F0502020204030204" pitchFamily="34" charset="0"/>
              </a:rPr>
              <a:t>Thread t = new Thread (ft);</a:t>
            </a:r>
            <a:r>
              <a:rPr lang="en-US" altLang="zh-CN" sz="2000">
                <a:ln>
                  <a:noFill/>
                </a:ln>
                <a:solidFill>
                  <a:srgbClr val="00B050"/>
                </a:solidFill>
                <a:effectLst/>
                <a:uLnTx/>
                <a:uFillTx/>
                <a:cs typeface="微软雅黑" panose="020B0503020204020204" pitchFamily="34" charset="-122"/>
                <a:sym typeface="Calibri" panose="020F0502020204030204" pitchFamily="34" charset="0"/>
              </a:rPr>
              <a:t>//implements Callable</a:t>
            </a:r>
            <a:endParaRPr kumimoji="0" lang="en-US" altLang="zh-CN" sz="2000" b="0" i="0" u="none" strike="noStrike" kern="1200" cap="none" spc="0" normalizeH="0" baseline="0" noProof="1">
              <a:ln>
                <a:noFill/>
              </a:ln>
              <a:solidFill>
                <a:srgbClr val="CC000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endParaRPr>
          </a:p>
          <a:p>
            <a:pPr marL="1143000" marR="0" lvl="2" indent="-228600" algn="l" defTabSz="979170" rtl="0" eaLnBrk="1" fontAlgn="base" latinLnBrk="0" hangingPunct="1">
              <a:lnSpc>
                <a:spcPct val="100000"/>
              </a:lnSpc>
              <a:spcBef>
                <a:spcPct val="20000"/>
              </a:spcBef>
              <a:spcAft>
                <a:spcPct val="0"/>
              </a:spcAft>
              <a:buClr>
                <a:schemeClr val="folHlink"/>
              </a:buClr>
              <a:buSzTx/>
              <a:buFont typeface="Arial" panose="020B0604020202020204" pitchFamily="34" charset="0"/>
              <a:buNone/>
              <a:defRPr/>
            </a:pPr>
            <a:r>
              <a:rPr lang="en-US" altLang="zh-CN" sz="2000">
                <a:ln>
                  <a:noFill/>
                </a:ln>
                <a:solidFill>
                  <a:srgbClr val="CC0000"/>
                </a:solidFill>
                <a:effectLst/>
                <a:uLnTx/>
                <a:uFillTx/>
                <a:cs typeface="微软雅黑" panose="020B0503020204020204" pitchFamily="34" charset="-122"/>
                <a:sym typeface="Calibri" panose="020F0502020204030204" pitchFamily="34" charset="0"/>
              </a:rPr>
              <a:t>t.start();</a:t>
            </a:r>
            <a:endParaRPr kumimoji="0" lang="en-US" altLang="zh-CN" sz="2000" b="0" i="0" u="none" strike="noStrike" kern="1200" cap="none" spc="0" normalizeH="0" baseline="0" noProof="1">
              <a:ln>
                <a:noFill/>
              </a:ln>
              <a:solidFill>
                <a:srgbClr val="CC000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endParaRPr>
          </a:p>
          <a:p>
            <a:pPr marL="1143000" marR="0" lvl="2" indent="-228600" algn="l" defTabSz="979170" rtl="0" eaLnBrk="1" fontAlgn="base" latinLnBrk="0" hangingPunct="1">
              <a:lnSpc>
                <a:spcPct val="100000"/>
              </a:lnSpc>
              <a:spcBef>
                <a:spcPct val="20000"/>
              </a:spcBef>
              <a:spcAft>
                <a:spcPct val="0"/>
              </a:spcAft>
              <a:buClr>
                <a:schemeClr val="folHlink"/>
              </a:buClr>
              <a:buSzTx/>
              <a:buFont typeface="Arial" panose="020B0604020202020204" pitchFamily="34" charset="0"/>
              <a:buNone/>
              <a:defRPr/>
            </a:pPr>
            <a:r>
              <a:rPr lang="en-US" altLang="zh-CN" sz="2000">
                <a:ln>
                  <a:noFill/>
                </a:ln>
                <a:solidFill>
                  <a:srgbClr val="CC0000"/>
                </a:solidFill>
                <a:effectLst/>
                <a:uLnTx/>
                <a:uFillTx/>
                <a:cs typeface="微软雅黑" panose="020B0503020204020204" pitchFamily="34" charset="-122"/>
                <a:sym typeface="Calibri" panose="020F0502020204030204" pitchFamily="34" charset="0"/>
              </a:rPr>
              <a:t>String result=ft.get();</a:t>
            </a:r>
            <a:r>
              <a:rPr lang="en-US" altLang="zh-CN" sz="2000">
                <a:ln>
                  <a:noFill/>
                </a:ln>
                <a:solidFill>
                  <a:srgbClr val="00B050"/>
                </a:solidFill>
                <a:effectLst/>
                <a:uLnTx/>
                <a:uFillTx/>
                <a:cs typeface="微软雅黑" panose="020B0503020204020204" pitchFamily="34" charset="-122"/>
                <a:sym typeface="Calibri" panose="020F0502020204030204" pitchFamily="34" charset="0"/>
              </a:rPr>
              <a:t>//</a:t>
            </a:r>
            <a:r>
              <a:rPr lang="zh-CN" altLang="en-US" sz="2000">
                <a:ln>
                  <a:noFill/>
                </a:ln>
                <a:solidFill>
                  <a:srgbClr val="00B050"/>
                </a:solidFill>
                <a:effectLst/>
                <a:uLnTx/>
                <a:uFillTx/>
                <a:cs typeface="微软雅黑" panose="020B0503020204020204" pitchFamily="34" charset="-122"/>
                <a:sym typeface="Calibri" panose="020F0502020204030204" pitchFamily="34" charset="0"/>
              </a:rPr>
              <a:t>阻塞式方法，等候方法完成</a:t>
            </a:r>
            <a:endParaRPr kumimoji="0" lang="en-US" altLang="zh-CN" sz="2000" b="0" i="0" u="none" strike="noStrike" kern="1200" cap="none" spc="0" normalizeH="0" baseline="0" noProof="1">
              <a:ln>
                <a:noFill/>
              </a:ln>
              <a:solidFill>
                <a:srgbClr val="CC000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endParaRPr>
          </a:p>
          <a:p>
            <a:pPr marL="342900" marR="0" lvl="0" indent="-342900" algn="l" defTabSz="979170" rtl="0" eaLnBrk="0" fontAlgn="base" latinLnBrk="0" hangingPunct="0">
              <a:lnSpc>
                <a:spcPct val="100000"/>
              </a:lnSpc>
              <a:spcBef>
                <a:spcPct val="20000"/>
              </a:spcBef>
              <a:spcAft>
                <a:spcPct val="0"/>
              </a:spcAft>
              <a:buClr>
                <a:schemeClr val="tx1"/>
              </a:buClr>
              <a:buSzTx/>
              <a:buFont typeface="Arial" panose="020B0604020202020204" pitchFamily="34" charset="0"/>
              <a:buChar char="•"/>
              <a:defRPr/>
            </a:pPr>
            <a:r>
              <a:rPr lang="en-US" altLang="zh-CN" sz="2400">
                <a:ln>
                  <a:noFill/>
                </a:ln>
                <a:effectLst/>
                <a:uLnTx/>
                <a:uFillTx/>
                <a:cs typeface="微软雅黑" panose="020B0503020204020204" pitchFamily="34" charset="-122"/>
                <a:sym typeface="Calibri" panose="020F0502020204030204" pitchFamily="34" charset="0"/>
              </a:rPr>
              <a:t>FutureTask</a:t>
            </a:r>
            <a:r>
              <a:rPr lang="zh-CN" altLang="en-US" sz="2400">
                <a:ln>
                  <a:noFill/>
                </a:ln>
                <a:effectLst/>
                <a:uLnTx/>
                <a:uFillTx/>
                <a:cs typeface="微软雅黑" panose="020B0503020204020204" pitchFamily="34" charset="-122"/>
                <a:sym typeface="Calibri" panose="020F0502020204030204" pitchFamily="34" charset="0"/>
              </a:rPr>
              <a:t>实现了</a:t>
            </a:r>
            <a:r>
              <a:rPr lang="en-US" altLang="zh-CN" sz="2400">
                <a:ln>
                  <a:noFill/>
                </a:ln>
                <a:effectLst/>
                <a:uLnTx/>
                <a:uFillTx/>
                <a:cs typeface="微软雅黑" panose="020B0503020204020204" pitchFamily="34" charset="-122"/>
                <a:sym typeface="Calibri" panose="020F0502020204030204" pitchFamily="34" charset="0"/>
              </a:rPr>
              <a:t>Runnable</a:t>
            </a:r>
            <a:r>
              <a:rPr lang="zh-CN" altLang="en-US" sz="2400">
                <a:ln>
                  <a:noFill/>
                </a:ln>
                <a:effectLst/>
                <a:uLnTx/>
                <a:uFillTx/>
                <a:cs typeface="微软雅黑" panose="020B0503020204020204" pitchFamily="34" charset="-122"/>
                <a:sym typeface="Calibri" panose="020F0502020204030204" pitchFamily="34" charset="0"/>
              </a:rPr>
              <a:t>接口，可以直接使用</a:t>
            </a:r>
            <a:r>
              <a:rPr lang="en-US" altLang="zh-CN" sz="2400">
                <a:ln>
                  <a:noFill/>
                </a:ln>
                <a:effectLst/>
                <a:uLnTx/>
                <a:uFillTx/>
                <a:cs typeface="微软雅黑" panose="020B0503020204020204" pitchFamily="34" charset="-122"/>
                <a:sym typeface="Calibri" panose="020F0502020204030204" pitchFamily="34" charset="0"/>
              </a:rPr>
              <a:t>Thread(Runnable r)</a:t>
            </a:r>
            <a:r>
              <a:rPr lang="zh-CN" altLang="en-US" sz="2400">
                <a:ln>
                  <a:noFill/>
                </a:ln>
                <a:effectLst/>
                <a:uLnTx/>
                <a:uFillTx/>
                <a:cs typeface="微软雅黑" panose="020B0503020204020204" pitchFamily="34" charset="-122"/>
                <a:sym typeface="Calibri" panose="020F0502020204030204" pitchFamily="34" charset="0"/>
              </a:rPr>
              <a:t>来进行创建</a:t>
            </a:r>
            <a:endPar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endParaRPr>
          </a:p>
          <a:p>
            <a:pPr marL="342900" marR="0" lvl="0" indent="-3429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endPar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endParaRPr>
          </a:p>
        </p:txBody>
      </p:sp>
      <p:sp>
        <p:nvSpPr>
          <p:cNvPr id="32771" name="Rectangle 4"/>
          <p:cNvSpPr>
            <a:spLocks noGrp="1"/>
          </p:cNvSpPr>
          <p:nvPr>
            <p:ph type="title"/>
          </p:nvPr>
        </p:nvSpPr>
        <p:spPr/>
        <p:txBody>
          <a:bodyPr wrap="square" lIns="102870" tIns="51435" rIns="102870" bIns="51435" anchor="ctr"/>
          <a:lstStyle/>
          <a:p>
            <a:pPr marL="0" marR="0" lvl="0" indent="0" algn="l"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32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使用</a:t>
            </a:r>
            <a:r>
              <a:rPr kumimoji="0" lang="en-US" altLang="zh-CN" sz="32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Thread</a:t>
            </a:r>
            <a:r>
              <a:rPr kumimoji="0" lang="zh-CN" altLang="en-US" sz="32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启动线程</a:t>
            </a:r>
            <a:r>
              <a:rPr kumimoji="0" lang="en-US" altLang="zh-CN" sz="32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2-2</a:t>
            </a:r>
            <a:br>
              <a:rPr kumimoji="0" lang="en-US" altLang="zh-CN" sz="32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br>
            <a:r>
              <a:rPr kumimoji="0" lang="en-US" altLang="zh-CN" sz="32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a:t>
            </a:r>
            <a:r>
              <a:rPr kumimoji="0" lang="en-US" altLang="zh-CN" sz="24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Calla</a:t>
            </a:r>
            <a:r>
              <a:rPr kumimoji="0" lang="en-US" altLang="zh-CN" sz="24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ble</a:t>
            </a:r>
            <a:r>
              <a:rPr kumimoji="0" lang="zh-CN" altLang="en-US" sz="24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系列</a:t>
            </a:r>
            <a:endParaRPr kumimoji="0" lang="zh-CN" altLang="en-US" sz="24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8913" name="Rectangle 11"/>
          <p:cNvSpPr>
            <a:spLocks noGrp="1"/>
          </p:cNvSpPr>
          <p:nvPr>
            <p:ph type="title"/>
          </p:nvPr>
        </p:nvSpPr>
        <p:spPr/>
        <p:txBody>
          <a:bodyPr wrap="square" lIns="102870" tIns="51435" rIns="102870" bIns="51435" anchor="ctr"/>
          <a:lstStyle/>
          <a:p>
            <a:pPr marL="0" marR="0" lvl="0" indent="0" algn="l"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en-US" altLang="zh-CN" sz="343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JDK5.0</a:t>
            </a:r>
            <a:r>
              <a:rPr kumimoji="0" lang="zh-CN" altLang="en-US" sz="343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以后的</a:t>
            </a:r>
            <a:r>
              <a:rPr kumimoji="0" lang="en-US" altLang="zh-CN" sz="343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Thread</a:t>
            </a:r>
            <a:r>
              <a:rPr kumimoji="0" lang="zh-CN" altLang="en-US" sz="343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框架新特性</a:t>
            </a:r>
            <a:endParaRPr kumimoji="0" lang="zh-CN" altLang="en-US" sz="34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endParaRPr>
          </a:p>
        </p:txBody>
      </p:sp>
      <p:sp>
        <p:nvSpPr>
          <p:cNvPr id="38914" name="Rectangle 12"/>
          <p:cNvSpPr>
            <a:spLocks noGrp="1"/>
          </p:cNvSpPr>
          <p:nvPr>
            <p:ph idx="1"/>
          </p:nvPr>
        </p:nvSpPr>
        <p:spPr>
          <a:xfrm>
            <a:off x="419100" y="1328738"/>
            <a:ext cx="8229600" cy="4525963"/>
          </a:xfrm>
        </p:spPr>
        <p:txBody>
          <a:bodyPr wrap="square" lIns="102870" tIns="51435" rIns="102870" bIns="51435" anchor="t"/>
          <a:lstStyle/>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en-US" altLang="zh-CN" sz="2800" b="0" i="0" u="none" strike="noStrike" kern="1200" cap="none" spc="0" normalizeH="0" baseline="0" noProof="1">
                <a:ln>
                  <a:noFill/>
                </a:ln>
                <a:solidFill>
                  <a:srgbClr val="000000"/>
                </a:solidFill>
                <a:effectLst/>
                <a:uLnTx/>
                <a:uFillTx/>
                <a:latin typeface="Times New Roman" panose="02020603050405020304" pitchFamily="18" charset="0"/>
                <a:ea typeface="微软雅黑" panose="020B0503020204020204" pitchFamily="34" charset="-122"/>
                <a:cs typeface="+mn-cs"/>
                <a:sym typeface="Calibri" panose="020F0502020204030204" pitchFamily="34" charset="0"/>
              </a:rPr>
              <a:t>JDK5</a:t>
            </a:r>
            <a:r>
              <a:rPr kumimoji="0" lang="zh-CN" altLang="en-US" sz="2800" b="0" i="0" u="none" strike="noStrike" kern="1200" cap="none" spc="0" normalizeH="0" baseline="0" noProof="1">
                <a:ln>
                  <a:noFill/>
                </a:ln>
                <a:solidFill>
                  <a:srgbClr val="000000"/>
                </a:solidFill>
                <a:effectLst/>
                <a:uLnTx/>
                <a:uFillTx/>
                <a:latin typeface="Times New Roman" panose="02020603050405020304" pitchFamily="18" charset="0"/>
                <a:ea typeface="微软雅黑" panose="020B0503020204020204" pitchFamily="34" charset="-122"/>
                <a:cs typeface="+mn-cs"/>
                <a:sym typeface="Calibri" panose="020F0502020204030204" pitchFamily="34" charset="0"/>
              </a:rPr>
              <a:t>以后引入了并发包，修改了原有的</a:t>
            </a:r>
            <a:r>
              <a:rPr kumimoji="0" lang="en-US" altLang="zh-CN" sz="2800" b="0" i="0" u="none" strike="noStrike" kern="1200" cap="none" spc="0" normalizeH="0" baseline="0" noProof="1">
                <a:ln>
                  <a:noFill/>
                </a:ln>
                <a:solidFill>
                  <a:srgbClr val="000000"/>
                </a:solidFill>
                <a:effectLst/>
                <a:uLnTx/>
                <a:uFillTx/>
                <a:latin typeface="Times New Roman" panose="02020603050405020304" pitchFamily="18" charset="0"/>
                <a:ea typeface="微软雅黑" panose="020B0503020204020204" pitchFamily="34" charset="-122"/>
                <a:cs typeface="+mn-cs"/>
                <a:sym typeface="Calibri" panose="020F0502020204030204" pitchFamily="34" charset="0"/>
              </a:rPr>
              <a:t>java</a:t>
            </a:r>
            <a:r>
              <a:rPr kumimoji="0" lang="zh-CN" altLang="en-US" sz="2800" b="0" i="0" u="none" strike="noStrike" kern="1200" cap="none" spc="0" normalizeH="0" baseline="0" noProof="1">
                <a:ln>
                  <a:noFill/>
                </a:ln>
                <a:solidFill>
                  <a:srgbClr val="000000"/>
                </a:solidFill>
                <a:effectLst/>
                <a:uLnTx/>
                <a:uFillTx/>
                <a:latin typeface="Times New Roman" panose="02020603050405020304" pitchFamily="18" charset="0"/>
                <a:ea typeface="微软雅黑" panose="020B0503020204020204" pitchFamily="34" charset="-122"/>
                <a:cs typeface="+mn-cs"/>
                <a:sym typeface="Calibri" panose="020F0502020204030204" pitchFamily="34" charset="0"/>
              </a:rPr>
              <a:t>线程框架</a:t>
            </a:r>
            <a:endParaRPr kumimoji="0" lang="zh-CN" altLang="en-US" sz="2800" b="0" i="0" u="none" strike="noStrike" kern="1200" cap="none" spc="0" normalizeH="0" baseline="0" noProof="1">
              <a:ln>
                <a:noFill/>
              </a:ln>
              <a:solidFill>
                <a:srgbClr val="000000"/>
              </a:solidFill>
              <a:effectLst/>
              <a:uLnTx/>
              <a:uFillTx/>
              <a:latin typeface="Times New Roman" panose="02020603050405020304" pitchFamily="18" charset="0"/>
              <a:ea typeface="微软雅黑" panose="020B0503020204020204" pitchFamily="34" charset="-122"/>
              <a:cs typeface="+mn-cs"/>
              <a:sym typeface="Calibri" panose="020F0502020204030204" pitchFamily="34" charset="0"/>
            </a:endParaRPr>
          </a:p>
          <a:p>
            <a:pPr marL="795655" marR="0" lvl="1" indent="-306705"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en-US" altLang="zh-CN" sz="2400" b="1" i="0" u="none" strike="noStrike" kern="1200" cap="none" spc="0" normalizeH="0" baseline="0" noProof="1">
                <a:ln>
                  <a:noFill/>
                </a:ln>
                <a:solidFill>
                  <a:schemeClr val="tx1"/>
                </a:solidFill>
                <a:effectLst/>
                <a:uLnTx/>
                <a:uFillTx/>
                <a:latin typeface="Times New Roman" panose="02020603050405020304" pitchFamily="18" charset="0"/>
                <a:ea typeface="微软雅黑" panose="020B0503020204020204" pitchFamily="34" charset="-122"/>
                <a:cs typeface="+mn-cs"/>
                <a:sym typeface="Calibri" panose="020F0502020204030204" pitchFamily="34" charset="0"/>
              </a:rPr>
              <a:t>java.util.concurrent</a:t>
            </a:r>
            <a:endParaRPr kumimoji="0" lang="en-US" altLang="zh-CN" sz="2400" b="1" i="0" u="none" strike="noStrike" kern="1200" cap="none" spc="0" normalizeH="0" baseline="0" noProof="1">
              <a:ln>
                <a:noFill/>
              </a:ln>
              <a:solidFill>
                <a:schemeClr val="tx1"/>
              </a:solidFill>
              <a:effectLst/>
              <a:uLnTx/>
              <a:uFillTx/>
              <a:latin typeface="Times New Roman" panose="02020603050405020304" pitchFamily="18" charset="0"/>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zh-CN" altLang="en-US" sz="2800" b="0" i="0" u="none" strike="noStrike" kern="1200" cap="none" spc="0" normalizeH="0" baseline="0" noProof="1">
                <a:ln>
                  <a:noFill/>
                </a:ln>
                <a:solidFill>
                  <a:schemeClr val="tx1"/>
                </a:solidFill>
                <a:effectLst/>
                <a:uLnTx/>
                <a:uFillTx/>
                <a:latin typeface="Times New Roman" panose="02020603050405020304" pitchFamily="18" charset="0"/>
                <a:ea typeface="微软雅黑" panose="020B0503020204020204" pitchFamily="34" charset="-122"/>
                <a:cs typeface="+mn-cs"/>
                <a:sym typeface="Calibri" panose="020F0502020204030204" pitchFamily="34" charset="0"/>
              </a:rPr>
              <a:t>增加线程池</a:t>
            </a:r>
            <a:endParaRPr kumimoji="0" lang="en-US" altLang="zh-CN" sz="2800" b="0" i="0" u="none" strike="noStrike" kern="1200" cap="none" spc="0" normalizeH="0" baseline="0" noProof="1">
              <a:ln>
                <a:noFill/>
              </a:ln>
              <a:solidFill>
                <a:schemeClr val="tx1"/>
              </a:solidFill>
              <a:effectLst/>
              <a:uLnTx/>
              <a:uFillTx/>
              <a:latin typeface="Times New Roman" panose="02020603050405020304" pitchFamily="18" charset="0"/>
              <a:ea typeface="微软雅黑" panose="020B0503020204020204" pitchFamily="34" charset="-122"/>
              <a:cs typeface="+mn-cs"/>
              <a:sym typeface="Calibri" panose="020F0502020204030204" pitchFamily="34" charset="0"/>
            </a:endParaRPr>
          </a:p>
          <a:p>
            <a:pPr marL="795655" marR="0" lvl="1" indent="-306705"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en-US" altLang="zh-CN" sz="2400" b="1" i="0" u="none" strike="noStrike" kern="1200" cap="none" spc="0" normalizeH="0" baseline="0" noProof="1">
                <a:ln>
                  <a:noFill/>
                </a:ln>
                <a:solidFill>
                  <a:srgbClr val="000000"/>
                </a:solidFill>
                <a:effectLst/>
                <a:uLnTx/>
                <a:uFillTx/>
                <a:latin typeface="Times New Roman" panose="02020603050405020304" pitchFamily="18" charset="0"/>
                <a:ea typeface="微软雅黑" panose="020B0503020204020204" pitchFamily="34" charset="-122"/>
                <a:cs typeface="+mn-cs"/>
                <a:sym typeface="Calibri" panose="020F0502020204030204" pitchFamily="34" charset="0"/>
              </a:rPr>
              <a:t>java.util.concurrent.ExecutorService</a:t>
            </a:r>
            <a:endParaRPr kumimoji="0" lang="en-US" altLang="zh-CN" sz="2400" b="1" i="0" u="none" strike="noStrike" kern="1200" cap="none" spc="0" normalizeH="0" baseline="0" noProof="1">
              <a:ln>
                <a:noFill/>
              </a:ln>
              <a:solidFill>
                <a:srgbClr val="000000"/>
              </a:solidFill>
              <a:effectLst/>
              <a:uLnTx/>
              <a:uFillTx/>
              <a:latin typeface="Times New Roman" panose="02020603050405020304" pitchFamily="18" charset="0"/>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endParaRPr kumimoji="0" lang="zh-CN" altLang="en-US" sz="2800" b="0" i="0" u="none" strike="noStrike" kern="1200" cap="none" spc="0" normalizeH="0" baseline="0" noProof="1">
              <a:ln>
                <a:noFill/>
              </a:ln>
              <a:solidFill>
                <a:srgbClr val="00279F"/>
              </a:solidFill>
              <a:effectLst/>
              <a:uLnTx/>
              <a:uFillTx/>
              <a:latin typeface="Times New Roman" panose="02020603050405020304" pitchFamily="18" charset="0"/>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endParaRPr kumimoji="0" lang="en-US" altLang="zh-CN" sz="2800" b="1" i="0" u="none" strike="noStrike" kern="1200" cap="none" spc="0" normalizeH="0" baseline="0" noProof="1">
              <a:ln>
                <a:noFill/>
              </a:ln>
              <a:solidFill>
                <a:srgbClr val="00279F"/>
              </a:solidFill>
              <a:effectLst/>
              <a:uLnTx/>
              <a:uFillTx/>
              <a:latin typeface="Times New Roman" panose="02020603050405020304" pitchFamily="18" charset="0"/>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endParaRPr kumimoji="0" lang="en-US" altLang="zh-CN" sz="2800" b="1" i="0" u="none" strike="noStrike" kern="1200" cap="none" spc="0" normalizeH="0" baseline="0" noProof="1">
              <a:ln>
                <a:noFill/>
              </a:ln>
              <a:solidFill>
                <a:srgbClr val="00279F"/>
              </a:solidFill>
              <a:effectLst/>
              <a:uLnTx/>
              <a:uFillTx/>
              <a:latin typeface="Times New Roman" panose="02020603050405020304" pitchFamily="18" charset="0"/>
              <a:ea typeface="微软雅黑" panose="020B0503020204020204" pitchFamily="34" charset="-122"/>
              <a:cs typeface="+mn-cs"/>
              <a:sym typeface="Calibri" panose="020F0502020204030204" pitchFamily="34"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2465" name="Rectangle 2"/>
          <p:cNvSpPr/>
          <p:nvPr/>
        </p:nvSpPr>
        <p:spPr>
          <a:xfrm>
            <a:off x="-106362" y="26988"/>
            <a:ext cx="9271000" cy="906462"/>
          </a:xfrm>
          <a:prstGeom prst="rect">
            <a:avLst/>
          </a:prstGeom>
          <a:noFill/>
          <a:ln w="9525">
            <a:noFill/>
          </a:ln>
        </p:spPr>
        <p:txBody>
          <a:bodyPr lIns="102870" tIns="51435" rIns="102870" bIns="51435" anchor="ctr"/>
          <a:p>
            <a:endParaRPr lang="zh-CN" altLang="zh-CN" sz="4200" dirty="0">
              <a:solidFill>
                <a:schemeClr val="tx2"/>
              </a:solidFill>
              <a:latin typeface="Arial" panose="020B0604020202020204" pitchFamily="34" charset="0"/>
              <a:ea typeface="宋体" panose="02010600030101010101" pitchFamily="2" charset="-122"/>
            </a:endParaRPr>
          </a:p>
        </p:txBody>
      </p:sp>
      <p:sp>
        <p:nvSpPr>
          <p:cNvPr id="40962" name="Rectangle 4"/>
          <p:cNvSpPr>
            <a:spLocks noGrp="1"/>
          </p:cNvSpPr>
          <p:nvPr>
            <p:ph type="title"/>
          </p:nvPr>
        </p:nvSpPr>
        <p:spPr/>
        <p:txBody>
          <a:bodyPr wrap="square" lIns="102870" tIns="51435" rIns="102870" bIns="51435" anchor="ctr"/>
          <a:lstStyle/>
          <a:p>
            <a:pPr marL="0" marR="0" lvl="0" indent="0" algn="l"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343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使用线程池启动线程</a:t>
            </a:r>
            <a:r>
              <a:rPr kumimoji="0" lang="en-US" altLang="zh-CN" sz="343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-Runnable</a:t>
            </a:r>
            <a:r>
              <a:rPr kumimoji="0" lang="zh-CN" altLang="en-US" sz="343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系列</a:t>
            </a:r>
            <a:endParaRPr kumimoji="0" lang="zh-CN" altLang="en-US" sz="34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endParaRPr>
          </a:p>
        </p:txBody>
      </p:sp>
      <p:pic>
        <p:nvPicPr>
          <p:cNvPr id="62467" name="Picture 2" descr="ws_34E"/>
          <p:cNvPicPr>
            <a:picLocks noChangeAspect="1"/>
          </p:cNvPicPr>
          <p:nvPr/>
        </p:nvPicPr>
        <p:blipFill>
          <a:blip r:embed="rId1"/>
          <a:srcRect r="3799" b="11436"/>
          <a:stretch>
            <a:fillRect/>
          </a:stretch>
        </p:blipFill>
        <p:spPr>
          <a:xfrm>
            <a:off x="521970" y="1268730"/>
            <a:ext cx="7633970" cy="4784725"/>
          </a:xfrm>
          <a:prstGeom prst="rect">
            <a:avLst/>
          </a:prstGeom>
          <a:noFill/>
          <a:ln w="9525">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169" name="Rectangle 2"/>
          <p:cNvSpPr>
            <a:spLocks noGrp="1"/>
          </p:cNvSpPr>
          <p:nvPr>
            <p:ph type="title"/>
          </p:nvPr>
        </p:nvSpPr>
        <p:spPr/>
        <p:txBody>
          <a:bodyPr wrap="square" lIns="102870" tIns="51435" rIns="102870" bIns="51435" anchor="ctr"/>
          <a:lstStyle/>
          <a:p>
            <a:pPr marL="0" marR="0" lvl="0" indent="0" algn="l"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343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内容</a:t>
            </a:r>
            <a:endParaRPr kumimoji="0" lang="zh-CN" altLang="en-US" sz="34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endParaRPr>
          </a:p>
        </p:txBody>
      </p:sp>
      <p:sp>
        <p:nvSpPr>
          <p:cNvPr id="28674" name="Rectangle 3"/>
          <p:cNvSpPr>
            <a:spLocks noGrp="1"/>
          </p:cNvSpPr>
          <p:nvPr>
            <p:ph sz="half" idx="1"/>
          </p:nvPr>
        </p:nvSpPr>
        <p:spPr>
          <a:xfrm>
            <a:off x="123825" y="1433513"/>
            <a:ext cx="4594225" cy="4641850"/>
          </a:xfrm>
        </p:spPr>
        <p:txBody>
          <a:bodyPr vert="horz" wrap="square" lIns="102870" tIns="51435" rIns="102870" bIns="51435" anchor="t"/>
          <a:p>
            <a:pPr>
              <a:lnSpc>
                <a:spcPct val="110000"/>
              </a:lnSpc>
              <a:buClrTx/>
              <a:buSzTx/>
              <a:buFont typeface="Arial" panose="020B0604020202020204" pitchFamily="34" charset="0"/>
            </a:pPr>
            <a:r>
              <a:rPr lang="zh-CN" altLang="en-US" sz="2300" dirty="0"/>
              <a:t>线程的概念</a:t>
            </a:r>
            <a:endParaRPr lang="zh-CN" altLang="en-US" sz="2300" dirty="0"/>
          </a:p>
          <a:p>
            <a:pPr>
              <a:lnSpc>
                <a:spcPct val="110000"/>
              </a:lnSpc>
              <a:buClrTx/>
              <a:buSzTx/>
              <a:buFont typeface="Arial" panose="020B0604020202020204" pitchFamily="34" charset="0"/>
            </a:pPr>
            <a:r>
              <a:rPr lang="zh-CN" altLang="en-US" sz="2300" dirty="0"/>
              <a:t>线程的创建和启动</a:t>
            </a:r>
            <a:endParaRPr lang="zh-CN" altLang="en-US" sz="2300" dirty="0"/>
          </a:p>
          <a:p>
            <a:pPr lvl="1">
              <a:lnSpc>
                <a:spcPct val="110000"/>
              </a:lnSpc>
            </a:pPr>
            <a:r>
              <a:rPr lang="en-US" altLang="zh-CN" sz="2300" dirty="0"/>
              <a:t>Thread</a:t>
            </a:r>
            <a:r>
              <a:rPr lang="zh-CN" altLang="en-US" sz="2300" dirty="0"/>
              <a:t>类</a:t>
            </a:r>
            <a:endParaRPr lang="zh-CN" altLang="en-US" sz="2300" dirty="0"/>
          </a:p>
          <a:p>
            <a:pPr lvl="1">
              <a:lnSpc>
                <a:spcPct val="110000"/>
              </a:lnSpc>
            </a:pPr>
            <a:r>
              <a:rPr lang="en-US" altLang="zh-CN" sz="2300" dirty="0"/>
              <a:t>Runnable</a:t>
            </a:r>
            <a:r>
              <a:rPr lang="zh-CN" altLang="en-US" sz="2300" dirty="0"/>
              <a:t>接口</a:t>
            </a:r>
            <a:endParaRPr lang="zh-CN" altLang="en-US" sz="2300" dirty="0"/>
          </a:p>
          <a:p>
            <a:pPr lvl="1">
              <a:lnSpc>
                <a:spcPct val="110000"/>
              </a:lnSpc>
            </a:pPr>
            <a:r>
              <a:rPr lang="en-US" altLang="zh-CN" sz="2300" dirty="0"/>
              <a:t>Callable</a:t>
            </a:r>
            <a:r>
              <a:rPr lang="zh-CN" altLang="en-US" sz="2300" dirty="0"/>
              <a:t>接口</a:t>
            </a:r>
            <a:r>
              <a:rPr lang="en-US" altLang="zh-CN" sz="2300" dirty="0"/>
              <a:t>(Future)</a:t>
            </a:r>
            <a:endParaRPr lang="en-US" altLang="zh-CN" sz="2300" dirty="0"/>
          </a:p>
          <a:p>
            <a:pPr>
              <a:lnSpc>
                <a:spcPct val="110000"/>
              </a:lnSpc>
              <a:buClrTx/>
              <a:buSzTx/>
              <a:buFont typeface="Arial" panose="020B0604020202020204" pitchFamily="34" charset="0"/>
            </a:pPr>
            <a:r>
              <a:rPr lang="zh-CN" altLang="en-US" sz="2300" dirty="0"/>
              <a:t>线程的状态</a:t>
            </a:r>
            <a:endParaRPr lang="zh-CN" altLang="en-US" sz="2300" dirty="0"/>
          </a:p>
          <a:p>
            <a:pPr>
              <a:lnSpc>
                <a:spcPct val="110000"/>
              </a:lnSpc>
              <a:buClrTx/>
              <a:buSzTx/>
              <a:buFont typeface="Arial" panose="020B0604020202020204" pitchFamily="34" charset="0"/>
            </a:pPr>
            <a:r>
              <a:rPr lang="zh-CN" altLang="en-US" sz="2300" dirty="0"/>
              <a:t>线程的控制</a:t>
            </a:r>
            <a:endParaRPr lang="zh-CN" altLang="en-US" sz="2300" dirty="0"/>
          </a:p>
          <a:p>
            <a:pPr>
              <a:lnSpc>
                <a:spcPct val="110000"/>
              </a:lnSpc>
              <a:buClrTx/>
              <a:buSzTx/>
              <a:buFont typeface="Arial" panose="020B0604020202020204" pitchFamily="34" charset="0"/>
            </a:pPr>
            <a:r>
              <a:rPr lang="zh-CN" altLang="en-US" sz="2300" dirty="0"/>
              <a:t>多线程的同步</a:t>
            </a:r>
            <a:endParaRPr lang="zh-CN" altLang="en-US" sz="2300" dirty="0"/>
          </a:p>
          <a:p>
            <a:pPr>
              <a:lnSpc>
                <a:spcPct val="110000"/>
              </a:lnSpc>
              <a:buClrTx/>
              <a:buSzTx/>
              <a:buFont typeface="Arial" panose="020B0604020202020204" pitchFamily="34" charset="0"/>
            </a:pPr>
            <a:r>
              <a:rPr lang="zh-CN" altLang="en-US" sz="2300" dirty="0"/>
              <a:t>线程之间的通信</a:t>
            </a:r>
            <a:endParaRPr lang="zh-CN" altLang="en-US" sz="2300" dirty="0"/>
          </a:p>
          <a:p>
            <a:pPr>
              <a:lnSpc>
                <a:spcPct val="110000"/>
              </a:lnSpc>
              <a:buClrTx/>
              <a:buSzTx/>
              <a:buFont typeface="Arial" panose="020B0604020202020204" pitchFamily="34" charset="0"/>
            </a:pPr>
            <a:r>
              <a:rPr lang="zh-CN" altLang="en-US" sz="2300" dirty="0"/>
              <a:t>线程组、线程池</a:t>
            </a:r>
            <a:endParaRPr lang="zh-CN" altLang="en-US" sz="2300" dirty="0"/>
          </a:p>
        </p:txBody>
      </p:sp>
      <p:sp>
        <p:nvSpPr>
          <p:cNvPr id="16387" name="Rectangle 4"/>
          <p:cNvSpPr>
            <a:spLocks noGrp="1"/>
          </p:cNvSpPr>
          <p:nvPr>
            <p:ph sz="half" idx="2"/>
          </p:nvPr>
        </p:nvSpPr>
        <p:spPr>
          <a:xfrm>
            <a:off x="4203700" y="1508125"/>
            <a:ext cx="5048250" cy="4641850"/>
          </a:xfrm>
        </p:spPr>
        <p:txBody>
          <a:bodyPr vert="horz" wrap="square" lIns="102870" tIns="51435" rIns="102870" bIns="51435" anchor="t"/>
          <a:p>
            <a:pPr marL="368300" marR="0" indent="-368300" algn="l" defTabSz="979170" rtl="0" eaLnBrk="0" fontAlgn="base" latinLnBrk="0" hangingPunct="0">
              <a:lnSpc>
                <a:spcPct val="100000"/>
              </a:lnSpc>
              <a:spcBef>
                <a:spcPct val="19000"/>
              </a:spcBef>
              <a:spcAft>
                <a:spcPct val="0"/>
              </a:spcAft>
              <a:buClrTx/>
              <a:buSzTx/>
              <a:buFont typeface="Arial" panose="020B0604020202020204" pitchFamily="34" charset="0"/>
              <a:buChar char="•"/>
            </a:pPr>
            <a:r>
              <a:rPr kumimoji="0" lang="en-US" altLang="zh-CN" sz="2700" b="0" i="0" u="none" strike="noStrike" kern="1200" cap="none" spc="0" normalizeH="0" baseline="0" noProof="1" dirty="0">
                <a:solidFill>
                  <a:schemeClr val="tx1"/>
                </a:solidFill>
                <a:latin typeface="微软雅黑" panose="020B0503020204020204" pitchFamily="34" charset="-122"/>
                <a:ea typeface="微软雅黑" panose="020B0503020204020204" pitchFamily="34" charset="-122"/>
                <a:cs typeface="+mn-cs"/>
              </a:rPr>
              <a:t>【</a:t>
            </a:r>
            <a:r>
              <a:rPr kumimoji="0" lang="zh-CN" altLang="en-US" sz="2700" b="0" i="0" u="none" strike="noStrike" kern="1200" cap="none" spc="0" normalizeH="0" baseline="0" noProof="1" dirty="0">
                <a:solidFill>
                  <a:schemeClr val="tx1"/>
                </a:solidFill>
                <a:latin typeface="微软雅黑" panose="020B0503020204020204" pitchFamily="34" charset="-122"/>
                <a:ea typeface="微软雅黑" panose="020B0503020204020204" pitchFamily="34" charset="-122"/>
                <a:cs typeface="+mn-cs"/>
              </a:rPr>
              <a:t>参考书</a:t>
            </a:r>
            <a:r>
              <a:rPr kumimoji="0" lang="en-US" altLang="zh-CN" sz="2700" b="0" i="0" u="none" strike="noStrike" kern="1200" cap="none" spc="0" normalizeH="0" baseline="0" noProof="1" dirty="0">
                <a:solidFill>
                  <a:schemeClr val="tx1"/>
                </a:solidFill>
                <a:latin typeface="微软雅黑" panose="020B0503020204020204" pitchFamily="34" charset="-122"/>
                <a:ea typeface="微软雅黑" panose="020B0503020204020204" pitchFamily="34" charset="-122"/>
                <a:cs typeface="+mn-cs"/>
              </a:rPr>
              <a:t>】</a:t>
            </a:r>
            <a:endParaRPr kumimoji="0" lang="en-US" altLang="zh-CN" sz="2700" b="0" i="0" u="none" strike="noStrike" kern="1200" cap="none" spc="0" normalizeH="0" baseline="0" noProof="1" dirty="0">
              <a:solidFill>
                <a:schemeClr val="tx1"/>
              </a:solidFill>
              <a:latin typeface="微软雅黑" panose="020B0503020204020204" pitchFamily="34" charset="-122"/>
              <a:ea typeface="微软雅黑" panose="020B0503020204020204" pitchFamily="34" charset="-122"/>
              <a:cs typeface="+mn-cs"/>
            </a:endParaRPr>
          </a:p>
          <a:p>
            <a:pPr marL="795655" marR="0" lvl="1" indent="-306705" algn="l" defTabSz="979170" rtl="0" eaLnBrk="0" fontAlgn="base" latinLnBrk="0" hangingPunct="0">
              <a:lnSpc>
                <a:spcPct val="100000"/>
              </a:lnSpc>
              <a:spcBef>
                <a:spcPct val="19000"/>
              </a:spcBef>
              <a:spcAft>
                <a:spcPct val="0"/>
              </a:spcAft>
              <a:buClrTx/>
              <a:buSzTx/>
              <a:buFont typeface="Arial" panose="020B0604020202020204" pitchFamily="34" charset="0"/>
              <a:buNone/>
            </a:pPr>
            <a:r>
              <a:rPr kumimoji="0" lang="en-US" altLang="zh-CN" sz="2500" b="0" i="0" u="none" strike="noStrike" kern="1200" cap="none" spc="0" normalizeH="0" baseline="0" noProof="1" dirty="0">
                <a:solidFill>
                  <a:schemeClr val="tx1"/>
                </a:solidFill>
                <a:latin typeface="微软雅黑" panose="020B0503020204020204" pitchFamily="34" charset="-122"/>
                <a:ea typeface="微软雅黑" panose="020B0503020204020204" pitchFamily="34" charset="-122"/>
                <a:cs typeface="+mn-cs"/>
                <a:sym typeface="+mn-ea"/>
              </a:rPr>
              <a:t>《</a:t>
            </a:r>
            <a:r>
              <a:rPr kumimoji="0" lang="en-US" altLang="zh-CN" sz="2500" b="0" i="0" u="none" strike="noStrike" kern="1200" cap="none" spc="0" normalizeH="0" baseline="0" noProof="1" dirty="0">
                <a:solidFill>
                  <a:schemeClr val="tx1"/>
                </a:solidFill>
                <a:latin typeface="微软雅黑" panose="020B0503020204020204" pitchFamily="34" charset="-122"/>
                <a:ea typeface="微软雅黑" panose="020B0503020204020204" pitchFamily="34" charset="-122"/>
                <a:cs typeface="+mn-cs"/>
                <a:sym typeface="+mn-ea"/>
              </a:rPr>
              <a:t>Java核心技术卷I</a:t>
            </a:r>
            <a:r>
              <a:rPr kumimoji="0" lang="en-US" altLang="zh-CN" sz="2500" b="0" i="0" u="none" strike="noStrike" kern="1200" cap="none" spc="0" normalizeH="0" baseline="0" noProof="1" dirty="0">
                <a:solidFill>
                  <a:schemeClr val="tx1"/>
                </a:solidFill>
                <a:latin typeface="微软雅黑" panose="020B0503020204020204" pitchFamily="34" charset="-122"/>
                <a:ea typeface="微软雅黑" panose="020B0503020204020204" pitchFamily="34" charset="-122"/>
                <a:cs typeface="+mn-cs"/>
                <a:sym typeface="+mn-ea"/>
              </a:rPr>
              <a:t>》 11th，</a:t>
            </a:r>
            <a:r>
              <a:rPr kumimoji="0" lang="en-US" altLang="zh-CN" sz="2500" b="0" i="0" u="none" strike="noStrike" kern="1200" cap="none" spc="0" normalizeH="0" baseline="0" noProof="1" dirty="0">
                <a:solidFill>
                  <a:schemeClr val="tx1"/>
                </a:solidFill>
                <a:latin typeface="微软雅黑" panose="020B0503020204020204" pitchFamily="34" charset="-122"/>
                <a:ea typeface="微软雅黑" panose="020B0503020204020204" pitchFamily="34" charset="-122"/>
                <a:cs typeface="+mn-cs"/>
                <a:sym typeface="+mn-ea"/>
              </a:rPr>
              <a:t>第12章</a:t>
            </a:r>
            <a:endParaRPr kumimoji="0" lang="en-US" altLang="zh-CN" sz="2500" b="0" i="0" u="none" strike="noStrike" kern="1200" cap="none" spc="0" normalizeH="0" baseline="0" noProof="1" dirty="0">
              <a:solidFill>
                <a:schemeClr val="tx1"/>
              </a:solidFill>
              <a:latin typeface="微软雅黑" panose="020B0503020204020204" pitchFamily="34" charset="-122"/>
              <a:ea typeface="微软雅黑" panose="020B0503020204020204" pitchFamily="34" charset="-122"/>
              <a:cs typeface="+mn-cs"/>
            </a:endParaRPr>
          </a:p>
          <a:p>
            <a:pPr marL="488950" marR="0" lvl="1" indent="0" algn="l" defTabSz="979170" rtl="0" eaLnBrk="0" fontAlgn="base" latinLnBrk="0" hangingPunct="0">
              <a:lnSpc>
                <a:spcPct val="100000"/>
              </a:lnSpc>
              <a:spcBef>
                <a:spcPct val="19000"/>
              </a:spcBef>
              <a:spcAft>
                <a:spcPct val="0"/>
              </a:spcAft>
              <a:buClrTx/>
              <a:buSzTx/>
              <a:buFont typeface="Arial" panose="020B0604020202020204" pitchFamily="34" charset="0"/>
              <a:buNone/>
            </a:pPr>
            <a:r>
              <a:rPr kumimoji="0" lang="en-US" altLang="zh-CN" sz="2500" b="0" i="0" u="none" strike="noStrike" kern="1200" cap="none" spc="0" normalizeH="0" baseline="0" noProof="1" dirty="0">
                <a:solidFill>
                  <a:schemeClr val="tx1"/>
                </a:solidFill>
                <a:latin typeface="微软雅黑" panose="020B0503020204020204" pitchFamily="34" charset="-122"/>
                <a:ea typeface="微软雅黑" panose="020B0503020204020204" pitchFamily="34" charset="-122"/>
                <a:cs typeface="+mn-cs"/>
              </a:rPr>
              <a:t>《</a:t>
            </a:r>
            <a:r>
              <a:rPr kumimoji="0" lang="zh-CN" altLang="en-US" sz="2500" b="0" i="0" u="none" strike="noStrike" kern="1200" cap="none" spc="0" normalizeH="0" baseline="0" noProof="1" dirty="0">
                <a:solidFill>
                  <a:schemeClr val="tx1"/>
                </a:solidFill>
                <a:latin typeface="微软雅黑" panose="020B0503020204020204" pitchFamily="34" charset="-122"/>
                <a:ea typeface="微软雅黑" panose="020B0503020204020204" pitchFamily="34" charset="-122"/>
                <a:cs typeface="+mn-cs"/>
              </a:rPr>
              <a:t>疯狂</a:t>
            </a:r>
            <a:r>
              <a:rPr kumimoji="0" lang="en-US" altLang="zh-CN" sz="2500" b="0" i="0" u="none" strike="noStrike" kern="1200" cap="none" spc="0" normalizeH="0" baseline="0" noProof="1" dirty="0">
                <a:solidFill>
                  <a:schemeClr val="tx1"/>
                </a:solidFill>
                <a:latin typeface="微软雅黑" panose="020B0503020204020204" pitchFamily="34" charset="-122"/>
                <a:ea typeface="微软雅黑" panose="020B0503020204020204" pitchFamily="34" charset="-122"/>
                <a:cs typeface="+mn-cs"/>
              </a:rPr>
              <a:t>Java</a:t>
            </a:r>
            <a:r>
              <a:rPr kumimoji="0" lang="zh-CN" altLang="en-US" sz="2500" b="0" i="0" u="none" strike="noStrike" kern="1200" cap="none" spc="0" normalizeH="0" baseline="0" noProof="1" dirty="0">
                <a:solidFill>
                  <a:schemeClr val="tx1"/>
                </a:solidFill>
                <a:latin typeface="微软雅黑" panose="020B0503020204020204" pitchFamily="34" charset="-122"/>
                <a:ea typeface="微软雅黑" panose="020B0503020204020204" pitchFamily="34" charset="-122"/>
                <a:cs typeface="+mn-cs"/>
              </a:rPr>
              <a:t>讲义</a:t>
            </a:r>
            <a:r>
              <a:rPr kumimoji="0" lang="en-US" altLang="zh-CN" sz="2500" b="0" i="0" u="none" strike="noStrike" kern="1200" cap="none" spc="0" normalizeH="0" baseline="0" noProof="1" dirty="0">
                <a:solidFill>
                  <a:schemeClr val="tx1"/>
                </a:solidFill>
                <a:latin typeface="微软雅黑" panose="020B0503020204020204" pitchFamily="34" charset="-122"/>
                <a:ea typeface="微软雅黑" panose="020B0503020204020204" pitchFamily="34" charset="-122"/>
                <a:cs typeface="+mn-cs"/>
              </a:rPr>
              <a:t>》</a:t>
            </a:r>
            <a:r>
              <a:rPr kumimoji="0" lang="zh-CN" altLang="en-US" sz="2500" b="0" i="0" u="none" strike="noStrike" kern="1200" cap="none" spc="0" normalizeH="0" baseline="0" noProof="1" dirty="0">
                <a:solidFill>
                  <a:schemeClr val="tx1"/>
                </a:solidFill>
                <a:latin typeface="微软雅黑" panose="020B0503020204020204" pitchFamily="34" charset="-122"/>
                <a:ea typeface="微软雅黑" panose="020B0503020204020204" pitchFamily="34" charset="-122"/>
                <a:cs typeface="+mn-cs"/>
              </a:rPr>
              <a:t>，</a:t>
            </a:r>
            <a:br>
              <a:rPr lang="zh-CN" altLang="en-US" sz="2500" dirty="0"/>
            </a:br>
            <a:r>
              <a:rPr kumimoji="0" lang="zh-CN" altLang="en-US" sz="2500" b="0" i="0" u="none" strike="noStrike" kern="1200" cap="none" spc="0" normalizeH="0" baseline="0" noProof="1" dirty="0">
                <a:solidFill>
                  <a:schemeClr val="tx1"/>
                </a:solidFill>
                <a:latin typeface="微软雅黑" panose="020B0503020204020204" pitchFamily="34" charset="-122"/>
                <a:ea typeface="微软雅黑" panose="020B0503020204020204" pitchFamily="34" charset="-122"/>
                <a:cs typeface="+mn-cs"/>
              </a:rPr>
              <a:t>第</a:t>
            </a:r>
            <a:r>
              <a:rPr kumimoji="0" lang="en-US" altLang="zh-CN" sz="2500" b="0" i="0" u="none" strike="noStrike" kern="1200" cap="none" spc="0" normalizeH="0" baseline="0" noProof="1" dirty="0">
                <a:solidFill>
                  <a:schemeClr val="tx1"/>
                </a:solidFill>
                <a:latin typeface="微软雅黑" panose="020B0503020204020204" pitchFamily="34" charset="-122"/>
                <a:ea typeface="微软雅黑" panose="020B0503020204020204" pitchFamily="34" charset="-122"/>
                <a:cs typeface="+mn-cs"/>
              </a:rPr>
              <a:t>16</a:t>
            </a:r>
            <a:r>
              <a:rPr kumimoji="0" lang="zh-CN" altLang="en-US" sz="2500" b="0" i="0" u="none" strike="noStrike" kern="1200" cap="none" spc="0" normalizeH="0" baseline="0" noProof="1" dirty="0">
                <a:solidFill>
                  <a:schemeClr val="tx1"/>
                </a:solidFill>
                <a:latin typeface="微软雅黑" panose="020B0503020204020204" pitchFamily="34" charset="-122"/>
                <a:ea typeface="微软雅黑" panose="020B0503020204020204" pitchFamily="34" charset="-122"/>
                <a:cs typeface="+mn-cs"/>
              </a:rPr>
              <a:t>章</a:t>
            </a:r>
            <a:endParaRPr kumimoji="0" lang="zh-CN" altLang="en-US" sz="2500" b="0" i="0" u="none" strike="noStrike" kern="1200" cap="none" spc="0" normalizeH="0" baseline="0" noProof="1" dirty="0">
              <a:solidFill>
                <a:schemeClr val="tx1"/>
              </a:solidFill>
              <a:latin typeface="微软雅黑" panose="020B0503020204020204" pitchFamily="34" charset="-122"/>
              <a:ea typeface="微软雅黑" panose="020B0503020204020204" pitchFamily="34" charset="-122"/>
              <a:cs typeface="+mn-cs"/>
            </a:endParaRPr>
          </a:p>
          <a:p>
            <a:pPr marL="795655" marR="0" lvl="1" indent="-306705" algn="l" defTabSz="979170" rtl="0" eaLnBrk="0" fontAlgn="base" latinLnBrk="0" hangingPunct="0">
              <a:lnSpc>
                <a:spcPct val="100000"/>
              </a:lnSpc>
              <a:spcBef>
                <a:spcPct val="19000"/>
              </a:spcBef>
              <a:spcAft>
                <a:spcPct val="0"/>
              </a:spcAft>
              <a:buClrTx/>
              <a:buSzTx/>
              <a:buFont typeface="Wingdings" panose="05000000000000000000" pitchFamily="2" charset="2"/>
              <a:buNone/>
            </a:pPr>
            <a:r>
              <a:rPr kumimoji="0" lang="en-US" altLang="zh-CN" sz="2500" b="0" i="0" u="none" strike="noStrike" kern="1200" cap="none" spc="0" normalizeH="0" baseline="0" noProof="1" dirty="0">
                <a:solidFill>
                  <a:schemeClr val="tx1"/>
                </a:solidFill>
                <a:latin typeface="微软雅黑" panose="020B0503020204020204" pitchFamily="34" charset="-122"/>
                <a:ea typeface="微软雅黑" panose="020B0503020204020204" pitchFamily="34" charset="-122"/>
                <a:cs typeface="+mn-cs"/>
              </a:rPr>
              <a:t>《Java</a:t>
            </a:r>
            <a:r>
              <a:rPr kumimoji="0" lang="zh-CN" altLang="en-US" sz="2500" b="0" i="0" u="none" strike="noStrike" kern="1200" cap="none" spc="0" normalizeH="0" baseline="0" noProof="1" dirty="0">
                <a:solidFill>
                  <a:schemeClr val="tx1"/>
                </a:solidFill>
                <a:latin typeface="微软雅黑" panose="020B0503020204020204" pitchFamily="34" charset="-122"/>
                <a:ea typeface="微软雅黑" panose="020B0503020204020204" pitchFamily="34" charset="-122"/>
                <a:cs typeface="+mn-cs"/>
              </a:rPr>
              <a:t>编程思想</a:t>
            </a:r>
            <a:r>
              <a:rPr kumimoji="0" lang="en-US" altLang="zh-CN" sz="2500" b="0" i="0" u="none" strike="noStrike" kern="1200" cap="none" spc="0" normalizeH="0" baseline="0" noProof="1" dirty="0">
                <a:solidFill>
                  <a:schemeClr val="tx1"/>
                </a:solidFill>
                <a:latin typeface="微软雅黑" panose="020B0503020204020204" pitchFamily="34" charset="-122"/>
                <a:ea typeface="微软雅黑" panose="020B0503020204020204" pitchFamily="34" charset="-122"/>
                <a:cs typeface="+mn-cs"/>
              </a:rPr>
              <a:t>》4</a:t>
            </a:r>
            <a:r>
              <a:rPr kumimoji="0" lang="en-US" altLang="zh-CN" sz="2500" b="0" i="0" u="none" strike="noStrike" kern="1200" cap="none" spc="0" normalizeH="0" baseline="30000" noProof="1" dirty="0">
                <a:solidFill>
                  <a:schemeClr val="tx1"/>
                </a:solidFill>
                <a:latin typeface="微软雅黑" panose="020B0503020204020204" pitchFamily="34" charset="-122"/>
                <a:ea typeface="微软雅黑" panose="020B0503020204020204" pitchFamily="34" charset="-122"/>
                <a:cs typeface="+mn-cs"/>
              </a:rPr>
              <a:t>th</a:t>
            </a:r>
            <a:r>
              <a:rPr kumimoji="0" lang="zh-CN" altLang="en-US" sz="2500" b="0" i="0" u="none" strike="noStrike" kern="1200" cap="none" spc="0" normalizeH="0" baseline="0" noProof="1" dirty="0">
                <a:solidFill>
                  <a:schemeClr val="tx1"/>
                </a:solidFill>
                <a:latin typeface="微软雅黑" panose="020B0503020204020204" pitchFamily="34" charset="-122"/>
                <a:ea typeface="微软雅黑" panose="020B0503020204020204" pitchFamily="34" charset="-122"/>
                <a:cs typeface="+mn-cs"/>
              </a:rPr>
              <a:t>，</a:t>
            </a:r>
            <a:br>
              <a:rPr lang="zh-CN" altLang="en-US" sz="2500" dirty="0"/>
            </a:br>
            <a:r>
              <a:rPr kumimoji="0" lang="zh-CN" altLang="en-US" sz="2500" b="0" i="0" u="none" strike="noStrike" kern="1200" cap="none" spc="0" normalizeH="0" baseline="0" noProof="1" dirty="0">
                <a:solidFill>
                  <a:schemeClr val="tx1"/>
                </a:solidFill>
                <a:latin typeface="微软雅黑" panose="020B0503020204020204" pitchFamily="34" charset="-122"/>
                <a:ea typeface="微软雅黑" panose="020B0503020204020204" pitchFamily="34" charset="-122"/>
                <a:cs typeface="+mn-cs"/>
              </a:rPr>
              <a:t>第</a:t>
            </a:r>
            <a:r>
              <a:rPr kumimoji="0" lang="en-US" altLang="zh-CN" sz="2500" b="0" i="0" u="none" strike="noStrike" kern="1200" cap="none" spc="0" normalizeH="0" baseline="0" noProof="1" dirty="0">
                <a:solidFill>
                  <a:schemeClr val="tx1"/>
                </a:solidFill>
                <a:latin typeface="微软雅黑" panose="020B0503020204020204" pitchFamily="34" charset="-122"/>
                <a:ea typeface="微软雅黑" panose="020B0503020204020204" pitchFamily="34" charset="-122"/>
                <a:cs typeface="+mn-cs"/>
              </a:rPr>
              <a:t>21</a:t>
            </a:r>
            <a:r>
              <a:rPr kumimoji="0" lang="zh-CN" altLang="en-US" sz="2500" b="0" i="0" u="none" strike="noStrike" kern="1200" cap="none" spc="0" normalizeH="0" baseline="0" noProof="1" dirty="0">
                <a:solidFill>
                  <a:schemeClr val="tx1"/>
                </a:solidFill>
                <a:latin typeface="微软雅黑" panose="020B0503020204020204" pitchFamily="34" charset="-122"/>
                <a:ea typeface="微软雅黑" panose="020B0503020204020204" pitchFamily="34" charset="-122"/>
                <a:cs typeface="+mn-cs"/>
              </a:rPr>
              <a:t>章</a:t>
            </a:r>
            <a:endParaRPr kumimoji="0" lang="zh-CN" altLang="en-US" sz="2500" b="0" i="0" u="none" strike="noStrike" kern="1200" cap="none" spc="0" normalizeH="0" baseline="0" noProof="1" dirty="0">
              <a:solidFill>
                <a:schemeClr val="tx1"/>
              </a:solidFill>
              <a:latin typeface="微软雅黑" panose="020B0503020204020204" pitchFamily="34" charset="-122"/>
              <a:ea typeface="微软雅黑" panose="020B0503020204020204" pitchFamily="34" charset="-122"/>
              <a:cs typeface="+mn-cs"/>
            </a:endParaRPr>
          </a:p>
          <a:p>
            <a:pPr marL="795655" marR="0" lvl="1" indent="-306705" algn="l" defTabSz="979170" rtl="0" eaLnBrk="0" fontAlgn="base" latinLnBrk="0" hangingPunct="0">
              <a:lnSpc>
                <a:spcPct val="100000"/>
              </a:lnSpc>
              <a:spcBef>
                <a:spcPct val="19000"/>
              </a:spcBef>
              <a:spcAft>
                <a:spcPct val="0"/>
              </a:spcAft>
              <a:buClrTx/>
              <a:buSzTx/>
              <a:buFont typeface="Wingdings" panose="05000000000000000000" pitchFamily="2" charset="2"/>
              <a:buNone/>
            </a:pPr>
            <a:endParaRPr kumimoji="0" lang="zh-CN" altLang="en-US" sz="2500" b="0" i="0" u="none" strike="noStrike" kern="1200" cap="none" spc="0" normalizeH="0" baseline="0" noProof="1" dirty="0">
              <a:solidFill>
                <a:schemeClr val="tx1"/>
              </a:solidFill>
              <a:latin typeface="微软雅黑" panose="020B0503020204020204" pitchFamily="34" charset="-122"/>
              <a:ea typeface="微软雅黑" panose="020B0503020204020204" pitchFamily="34" charset="-122"/>
              <a:cs typeface="+mn-cs"/>
            </a:endParaRPr>
          </a:p>
          <a:p>
            <a:pPr marL="795655" marR="0" lvl="1" indent="-306705" algn="l" defTabSz="979170" rtl="0" eaLnBrk="0" fontAlgn="base" latinLnBrk="0" hangingPunct="0">
              <a:lnSpc>
                <a:spcPct val="100000"/>
              </a:lnSpc>
              <a:spcBef>
                <a:spcPct val="19000"/>
              </a:spcBef>
              <a:spcAft>
                <a:spcPct val="0"/>
              </a:spcAft>
              <a:buClrTx/>
              <a:buSzTx/>
              <a:buFont typeface="Wingdings" panose="05000000000000000000" pitchFamily="2" charset="2"/>
              <a:buNone/>
            </a:pPr>
            <a:endParaRPr kumimoji="0" lang="en-US" altLang="zh-CN" sz="2500" b="0" i="0" u="none" strike="noStrike" kern="1200" cap="none" spc="0" normalizeH="0" baseline="0" noProof="1" dirty="0">
              <a:solidFill>
                <a:schemeClr val="tx1"/>
              </a:solidFill>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64513" name="Picture 2" descr="ws_350"/>
          <p:cNvPicPr>
            <a:picLocks noChangeAspect="1"/>
          </p:cNvPicPr>
          <p:nvPr/>
        </p:nvPicPr>
        <p:blipFill>
          <a:blip r:embed="rId1"/>
          <a:srcRect r="2913" b="12161"/>
          <a:stretch>
            <a:fillRect/>
          </a:stretch>
        </p:blipFill>
        <p:spPr>
          <a:xfrm>
            <a:off x="307975" y="1387475"/>
            <a:ext cx="8478838" cy="3932238"/>
          </a:xfrm>
          <a:prstGeom prst="rect">
            <a:avLst/>
          </a:prstGeom>
          <a:noFill/>
          <a:ln w="9525">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lIns="102870" tIns="51435" rIns="102870" bIns="51435" anchor="ctr"/>
          <a:lstStyle/>
          <a:p>
            <a:pPr marL="0" marR="0" lvl="0" indent="0" algn="l" defTabSz="97917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3425" b="1" i="0" u="none" strike="noStrike" kern="1200" cap="none" spc="0" normalizeH="0" baseline="0" noProof="1">
                <a:ln>
                  <a:noFill/>
                </a:ln>
                <a:solidFill>
                  <a:srgbClr val="00B0F0"/>
                </a:solidFill>
                <a:effectLst/>
                <a:uLnTx/>
                <a:uFillTx/>
                <a:latin typeface="Arial" panose="020B0604020202020204" pitchFamily="34" charset="0"/>
                <a:ea typeface="微软雅黑" panose="020B0503020204020204" pitchFamily="34" charset="-122"/>
                <a:cs typeface="+mj-cs"/>
                <a:sym typeface="Calibri" panose="020F0502020204030204" pitchFamily="34" charset="0"/>
              </a:rPr>
              <a:t>使用线程池启动线程</a:t>
            </a:r>
            <a:r>
              <a:rPr kumimoji="0" lang="en-US" altLang="zh-CN" sz="3425" b="1" i="0" u="none" strike="noStrike" kern="1200" cap="none" spc="0" normalizeH="0" baseline="0" noProof="1">
                <a:ln>
                  <a:noFill/>
                </a:ln>
                <a:solidFill>
                  <a:srgbClr val="00B0F0"/>
                </a:solidFill>
                <a:effectLst/>
                <a:uLnTx/>
                <a:uFillTx/>
                <a:latin typeface="微软雅黑" panose="020B0503020204020204" pitchFamily="34" charset="-122"/>
                <a:ea typeface="宋体" panose="02010600030101010101" pitchFamily="2" charset="-122"/>
                <a:cs typeface="+mj-cs"/>
                <a:sym typeface="Calibri" panose="020F0502020204030204" pitchFamily="34" charset="0"/>
              </a:rPr>
              <a:t>-Callable</a:t>
            </a:r>
            <a:r>
              <a:rPr kumimoji="0" lang="zh-CN" altLang="en-US" sz="3425" b="1" i="0" u="none" strike="noStrike" kern="1200" cap="none" spc="0" normalizeH="0" baseline="0" noProof="1">
                <a:ln>
                  <a:noFill/>
                </a:ln>
                <a:solidFill>
                  <a:srgbClr val="00B0F0"/>
                </a:solidFill>
                <a:effectLst/>
                <a:uLnTx/>
                <a:uFillTx/>
                <a:latin typeface="Arial" panose="020B0604020202020204" pitchFamily="34" charset="0"/>
                <a:ea typeface="微软雅黑" panose="020B0503020204020204" pitchFamily="34" charset="-122"/>
                <a:cs typeface="+mj-cs"/>
                <a:sym typeface="Calibri" panose="020F0502020204030204" pitchFamily="34" charset="0"/>
              </a:rPr>
              <a:t>系列</a:t>
            </a:r>
            <a:endParaRPr kumimoji="0" lang="zh-CN" altLang="en-US" sz="34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endParaRPr>
          </a:p>
        </p:txBody>
      </p:sp>
      <p:sp>
        <p:nvSpPr>
          <p:cNvPr id="3" name="内容占位符 2"/>
          <p:cNvSpPr>
            <a:spLocks noGrp="1"/>
          </p:cNvSpPr>
          <p:nvPr>
            <p:ph idx="1"/>
          </p:nvPr>
        </p:nvSpPr>
        <p:spPr>
          <a:xfrm>
            <a:off x="419100" y="1328738"/>
            <a:ext cx="8229600" cy="4525963"/>
          </a:xfrm>
        </p:spPr>
        <p:txBody>
          <a:bodyPr lIns="102870" tIns="51435" rIns="102870" bIns="51435" anchor="t"/>
          <a:lstStyle/>
          <a:p>
            <a:pPr marL="368300" marR="0" lvl="0" indent="-368300" algn="l" defTabSz="979170" rtl="0" eaLnBrk="0" fontAlgn="base" latinLnBrk="0" hangingPunct="0">
              <a:lnSpc>
                <a:spcPct val="100000"/>
              </a:lnSpc>
              <a:spcBef>
                <a:spcPct val="19000"/>
              </a:spcBef>
              <a:spcAft>
                <a:spcPct val="0"/>
              </a:spcAft>
              <a:buClrTx/>
              <a:buSzTx/>
              <a:buFont typeface="Arial" panose="020B0604020202020204" pitchFamily="34" charset="0"/>
              <a:buChar char="•"/>
              <a:defRPr/>
            </a:pPr>
            <a:endPar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p:txBody>
      </p:sp>
      <p:pic>
        <p:nvPicPr>
          <p:cNvPr id="66563" name="Picture 2" descr="ws_354"/>
          <p:cNvPicPr>
            <a:picLocks noChangeAspect="1"/>
          </p:cNvPicPr>
          <p:nvPr/>
        </p:nvPicPr>
        <p:blipFill>
          <a:blip r:embed="rId1"/>
          <a:srcRect r="3761" b="10907"/>
          <a:stretch>
            <a:fillRect/>
          </a:stretch>
        </p:blipFill>
        <p:spPr>
          <a:xfrm>
            <a:off x="612140" y="1329055"/>
            <a:ext cx="6708140" cy="4399280"/>
          </a:xfrm>
          <a:prstGeom prst="rect">
            <a:avLst/>
          </a:prstGeom>
          <a:noFill/>
          <a:ln w="9525">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68609" name="Picture 2" descr="ws_356"/>
          <p:cNvPicPr>
            <a:picLocks noChangeAspect="1"/>
          </p:cNvPicPr>
          <p:nvPr/>
        </p:nvPicPr>
        <p:blipFill>
          <a:blip r:embed="rId1"/>
          <a:srcRect r="4555" b="14700"/>
          <a:stretch>
            <a:fillRect/>
          </a:stretch>
        </p:blipFill>
        <p:spPr>
          <a:xfrm>
            <a:off x="361950" y="1387475"/>
            <a:ext cx="7141210" cy="3514725"/>
          </a:xfrm>
          <a:prstGeom prst="rect">
            <a:avLst/>
          </a:prstGeom>
          <a:noFill/>
          <a:ln w="9525">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0657" name="Rectangle 2"/>
          <p:cNvSpPr>
            <a:spLocks noGrp="1"/>
          </p:cNvSpPr>
          <p:nvPr>
            <p:ph type="title"/>
          </p:nvPr>
        </p:nvSpPr>
        <p:spPr/>
        <p:txBody>
          <a:bodyPr vert="horz" wrap="square" lIns="102870" tIns="51435" rIns="102870" bIns="51435" anchor="ctr"/>
          <a:p>
            <a:pPr defTabSz="1028700">
              <a:lnSpc>
                <a:spcPct val="70000"/>
              </a:lnSpc>
            </a:pPr>
            <a:r>
              <a:rPr lang="en-US" altLang="zh-CN" sz="3200" kern="1200" dirty="0">
                <a:latin typeface="微软雅黑" panose="020B0503020204020204" pitchFamily="34" charset="-122"/>
                <a:ea typeface="微软雅黑" panose="020B0503020204020204" pitchFamily="34" charset="-122"/>
                <a:cs typeface="+mj-cs"/>
                <a:sym typeface="Calibri" panose="020F0502020204030204" pitchFamily="34" charset="0"/>
              </a:rPr>
              <a:t>Thread</a:t>
            </a:r>
            <a:r>
              <a:rPr lang="zh-CN" altLang="en-US" sz="3200" kern="1200" dirty="0">
                <a:latin typeface="微软雅黑" panose="020B0503020204020204" pitchFamily="34" charset="-122"/>
                <a:ea typeface="微软雅黑" panose="020B0503020204020204" pitchFamily="34" charset="-122"/>
                <a:cs typeface="+mj-cs"/>
                <a:sym typeface="Calibri" panose="020F0502020204030204" pitchFamily="34" charset="0"/>
              </a:rPr>
              <a:t>类</a:t>
            </a:r>
            <a:r>
              <a:rPr lang="en-US" altLang="zh-CN" sz="3200" kern="1200" dirty="0">
                <a:latin typeface="微软雅黑" panose="020B0503020204020204" pitchFamily="34" charset="-122"/>
                <a:ea typeface="微软雅黑" panose="020B0503020204020204" pitchFamily="34" charset="-122"/>
                <a:cs typeface="+mj-cs"/>
                <a:sym typeface="Calibri" panose="020F0502020204030204" pitchFamily="34" charset="0"/>
              </a:rPr>
              <a:t>-example</a:t>
            </a:r>
            <a:endParaRPr lang="en-US" altLang="zh-CN" sz="3200" kern="1200" dirty="0">
              <a:solidFill>
                <a:schemeClr val="tx1"/>
              </a:solidFill>
              <a:latin typeface="微软雅黑" panose="020B0503020204020204" pitchFamily="34" charset="-122"/>
              <a:ea typeface="微软雅黑" panose="020B0503020204020204" pitchFamily="34" charset="-122"/>
              <a:cs typeface="+mj-cs"/>
              <a:sym typeface="Calibri" panose="020F0502020204030204" pitchFamily="34" charset="0"/>
            </a:endParaRPr>
          </a:p>
        </p:txBody>
      </p:sp>
      <p:sp>
        <p:nvSpPr>
          <p:cNvPr id="334851" name="Rectangle 3"/>
          <p:cNvSpPr>
            <a:spLocks noGrp="1"/>
          </p:cNvSpPr>
          <p:nvPr>
            <p:ph idx="1"/>
          </p:nvPr>
        </p:nvSpPr>
        <p:spPr>
          <a:xfrm>
            <a:off x="419100" y="1271588"/>
            <a:ext cx="8229600" cy="4524375"/>
          </a:xfrm>
          <a:solidFill>
            <a:srgbClr val="FFFFFF"/>
          </a:solidFill>
        </p:spPr>
        <p:txBody>
          <a:bodyPr vert="horz" wrap="square" lIns="102870" tIns="51435" rIns="102870" bIns="51435" anchor="t"/>
          <a:p>
            <a:pPr defTabSz="1028700">
              <a:lnSpc>
                <a:spcPct val="80000"/>
              </a:lnSpc>
            </a:pPr>
            <a:r>
              <a:rPr lang="zh-CN" altLang="en-US" sz="2700" kern="1200" dirty="0">
                <a:latin typeface="微软雅黑" panose="020B0503020204020204" pitchFamily="34" charset="-122"/>
                <a:ea typeface="微软雅黑" panose="020B0503020204020204" pitchFamily="34" charset="-122"/>
                <a:cs typeface="+mn-cs"/>
                <a:sym typeface="Calibri" panose="020F0502020204030204" pitchFamily="34" charset="0"/>
              </a:rPr>
              <a:t>在新线程中完成计算某个整数的阶乘</a:t>
            </a:r>
            <a:endParaRPr lang="zh-CN" altLang="en-US" sz="27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lvl="1" defTabSz="1028700">
              <a:lnSpc>
                <a:spcPct val="80000"/>
              </a:lnSpc>
              <a:spcBef>
                <a:spcPct val="55000"/>
              </a:spcBef>
              <a:buFont typeface="Wingdings" panose="05000000000000000000" pitchFamily="2" charset="2"/>
              <a:buNone/>
            </a:pPr>
            <a:r>
              <a:rPr lang="en-US" altLang="zh-CN" sz="2000" kern="1200" dirty="0">
                <a:latin typeface="微软雅黑" panose="020B0503020204020204" pitchFamily="34" charset="-122"/>
                <a:ea typeface="微软雅黑" panose="020B0503020204020204" pitchFamily="34" charset="-122"/>
                <a:cs typeface="+mn-cs"/>
                <a:sym typeface="Calibri" panose="020F0502020204030204" pitchFamily="34" charset="0"/>
              </a:rPr>
              <a:t>public class Factorial {</a:t>
            </a:r>
            <a:endParaRPr lang="en-US" altLang="zh-CN" sz="20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lvl="1" defTabSz="1028700">
              <a:lnSpc>
                <a:spcPct val="80000"/>
              </a:lnSpc>
              <a:buFont typeface="Wingdings" panose="05000000000000000000" pitchFamily="2" charset="2"/>
              <a:buNone/>
            </a:pPr>
            <a:r>
              <a:rPr lang="en-US" altLang="zh-CN" sz="2000" kern="1200" dirty="0">
                <a:latin typeface="微软雅黑" panose="020B0503020204020204" pitchFamily="34" charset="-122"/>
                <a:ea typeface="微软雅黑" panose="020B0503020204020204" pitchFamily="34" charset="-122"/>
                <a:cs typeface="+mn-cs"/>
                <a:sym typeface="Calibri" panose="020F0502020204030204" pitchFamily="34" charset="0"/>
              </a:rPr>
              <a:t>   public static void main( String [] args ) {</a:t>
            </a:r>
            <a:endParaRPr lang="en-US" altLang="zh-CN" sz="20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lvl="1" defTabSz="1028700">
              <a:lnSpc>
                <a:spcPct val="80000"/>
              </a:lnSpc>
              <a:buFont typeface="Wingdings" panose="05000000000000000000" pitchFamily="2" charset="2"/>
              <a:buNone/>
            </a:pPr>
            <a:r>
              <a:rPr lang="en-US" altLang="zh-CN" sz="2000" kern="1200" dirty="0">
                <a:latin typeface="微软雅黑" panose="020B0503020204020204" pitchFamily="34" charset="-122"/>
                <a:ea typeface="微软雅黑" panose="020B0503020204020204" pitchFamily="34" charset="-122"/>
                <a:cs typeface="+mn-cs"/>
                <a:sym typeface="Calibri" panose="020F0502020204030204" pitchFamily="34" charset="0"/>
              </a:rPr>
              <a:t>		System.out.println("main thread starts");</a:t>
            </a:r>
            <a:endParaRPr lang="en-US" altLang="zh-CN" sz="20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lvl="1" defTabSz="1028700">
              <a:lnSpc>
                <a:spcPct val="80000"/>
              </a:lnSpc>
              <a:buFont typeface="Wingdings" panose="05000000000000000000" pitchFamily="2" charset="2"/>
              <a:buNone/>
            </a:pPr>
            <a:r>
              <a:rPr lang="en-US" altLang="zh-CN" sz="2000" kern="1200" dirty="0">
                <a:latin typeface="微软雅黑" panose="020B0503020204020204" pitchFamily="34" charset="-122"/>
                <a:ea typeface="微软雅黑" panose="020B0503020204020204" pitchFamily="34" charset="-122"/>
                <a:cs typeface="+mn-cs"/>
                <a:sym typeface="Calibri" panose="020F0502020204030204" pitchFamily="34" charset="0"/>
              </a:rPr>
              <a:t>		FactorialThread thread=new FactorialThread(10);</a:t>
            </a:r>
            <a:endParaRPr lang="en-US" altLang="zh-CN" sz="20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lvl="1" defTabSz="1028700">
              <a:lnSpc>
                <a:spcPct val="80000"/>
              </a:lnSpc>
              <a:buFont typeface="Wingdings" panose="05000000000000000000" pitchFamily="2" charset="2"/>
              <a:buNone/>
            </a:pPr>
            <a:r>
              <a:rPr lang="en-US" altLang="zh-CN" sz="2000" kern="1200" dirty="0">
                <a:latin typeface="微软雅黑" panose="020B0503020204020204" pitchFamily="34" charset="-122"/>
                <a:ea typeface="微软雅黑" panose="020B0503020204020204" pitchFamily="34" charset="-122"/>
                <a:cs typeface="+mn-cs"/>
                <a:sym typeface="Calibri" panose="020F0502020204030204" pitchFamily="34" charset="0"/>
              </a:rPr>
              <a:t>       thread.start();        </a:t>
            </a:r>
            <a:endParaRPr lang="en-US" altLang="zh-CN" sz="20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lvl="1" defTabSz="1028700">
              <a:lnSpc>
                <a:spcPct val="80000"/>
              </a:lnSpc>
              <a:buFont typeface="Wingdings" panose="05000000000000000000" pitchFamily="2" charset="2"/>
              <a:buNone/>
            </a:pPr>
            <a:r>
              <a:rPr lang="en-US" altLang="zh-CN" sz="2000" kern="1200" dirty="0">
                <a:latin typeface="微软雅黑" panose="020B0503020204020204" pitchFamily="34" charset="-122"/>
                <a:ea typeface="微软雅黑" panose="020B0503020204020204" pitchFamily="34" charset="-122"/>
                <a:cs typeface="+mn-cs"/>
                <a:sym typeface="Calibri" panose="020F0502020204030204" pitchFamily="34" charset="0"/>
              </a:rPr>
              <a:t>       System.out.println("main thread ends " );        </a:t>
            </a:r>
            <a:endParaRPr lang="en-US" altLang="zh-CN" sz="20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lvl="1" defTabSz="1028700">
              <a:lnSpc>
                <a:spcPct val="80000"/>
              </a:lnSpc>
              <a:buFont typeface="Wingdings" panose="05000000000000000000" pitchFamily="2" charset="2"/>
              <a:buNone/>
            </a:pPr>
            <a:r>
              <a:rPr lang="en-US" altLang="zh-CN" sz="2000" kern="1200" dirty="0">
                <a:latin typeface="微软雅黑" panose="020B0503020204020204" pitchFamily="34" charset="-122"/>
                <a:ea typeface="微软雅黑" panose="020B0503020204020204" pitchFamily="34" charset="-122"/>
                <a:cs typeface="+mn-cs"/>
                <a:sym typeface="Calibri" panose="020F0502020204030204" pitchFamily="34" charset="0"/>
              </a:rPr>
              <a:t>   }</a:t>
            </a:r>
            <a:endParaRPr lang="en-US" altLang="zh-CN" sz="20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lvl="1" defTabSz="1028700">
              <a:lnSpc>
                <a:spcPct val="80000"/>
              </a:lnSpc>
              <a:buFont typeface="Wingdings" panose="05000000000000000000" pitchFamily="2" charset="2"/>
              <a:buNone/>
            </a:pPr>
            <a:r>
              <a:rPr lang="en-US" altLang="zh-CN" sz="2000" kern="1200" dirty="0">
                <a:latin typeface="微软雅黑" panose="020B0503020204020204" pitchFamily="34" charset="-122"/>
                <a:ea typeface="微软雅黑" panose="020B0503020204020204" pitchFamily="34" charset="-122"/>
                <a:cs typeface="+mn-cs"/>
                <a:sym typeface="Calibri" panose="020F0502020204030204" pitchFamily="34" charset="0"/>
              </a:rPr>
              <a:t>} </a:t>
            </a:r>
            <a:endParaRPr lang="en-US" altLang="zh-CN" sz="20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lvl="1" defTabSz="1028700">
              <a:lnSpc>
                <a:spcPct val="80000"/>
              </a:lnSpc>
              <a:buFont typeface="Wingdings" panose="05000000000000000000" pitchFamily="2" charset="2"/>
              <a:buNone/>
            </a:pPr>
            <a:r>
              <a:rPr lang="en-US" altLang="zh-CN" sz="2000" kern="1200" dirty="0">
                <a:latin typeface="微软雅黑" panose="020B0503020204020204" pitchFamily="34" charset="-122"/>
                <a:ea typeface="微软雅黑" panose="020B0503020204020204" pitchFamily="34" charset="-122"/>
                <a:cs typeface="+mn-cs"/>
                <a:sym typeface="Calibri" panose="020F0502020204030204" pitchFamily="34" charset="0"/>
              </a:rPr>
              <a:t>class FactorialThread extends Thread {</a:t>
            </a:r>
            <a:endParaRPr lang="en-US" altLang="zh-CN" sz="20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lvl="1" defTabSz="1028700">
              <a:lnSpc>
                <a:spcPct val="80000"/>
              </a:lnSpc>
              <a:buFont typeface="Wingdings" panose="05000000000000000000" pitchFamily="2" charset="2"/>
              <a:buNone/>
            </a:pPr>
            <a:r>
              <a:rPr lang="en-US" altLang="zh-CN" sz="2000" kern="1200" dirty="0">
                <a:latin typeface="微软雅黑" panose="020B0503020204020204" pitchFamily="34" charset="-122"/>
                <a:ea typeface="微软雅黑" panose="020B0503020204020204" pitchFamily="34" charset="-122"/>
                <a:cs typeface="+mn-cs"/>
                <a:sym typeface="Calibri" panose="020F0502020204030204" pitchFamily="34" charset="0"/>
              </a:rPr>
              <a:t>   private int num;  </a:t>
            </a:r>
            <a:endParaRPr lang="en-US" altLang="zh-CN" sz="20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lvl="1" defTabSz="1028700">
              <a:lnSpc>
                <a:spcPct val="80000"/>
              </a:lnSpc>
              <a:buFont typeface="Wingdings" panose="05000000000000000000" pitchFamily="2" charset="2"/>
              <a:buNone/>
            </a:pPr>
            <a:r>
              <a:rPr lang="en-US" altLang="zh-CN" sz="2000" kern="1200" dirty="0">
                <a:latin typeface="微软雅黑" panose="020B0503020204020204" pitchFamily="34" charset="-122"/>
                <a:ea typeface="微软雅黑" panose="020B0503020204020204" pitchFamily="34" charset="-122"/>
                <a:cs typeface="+mn-cs"/>
                <a:sym typeface="Calibri" panose="020F0502020204030204" pitchFamily="34" charset="0"/>
              </a:rPr>
              <a:t>   public FactorialThread( int num ) </a:t>
            </a:r>
            <a:r>
              <a:rPr lang="de-DE" altLang="zh-CN" sz="2000" kern="1200" dirty="0">
                <a:latin typeface="微软雅黑" panose="020B0503020204020204" pitchFamily="34" charset="-122"/>
                <a:ea typeface="微软雅黑" panose="020B0503020204020204" pitchFamily="34" charset="-122"/>
                <a:cs typeface="+mn-cs"/>
                <a:sym typeface="Calibri" panose="020F0502020204030204" pitchFamily="34" charset="0"/>
              </a:rPr>
              <a:t>{</a:t>
            </a:r>
            <a:endParaRPr lang="de-DE" altLang="zh-CN" sz="20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lvl="1" defTabSz="1028700">
              <a:lnSpc>
                <a:spcPct val="80000"/>
              </a:lnSpc>
              <a:buFont typeface="Wingdings" panose="05000000000000000000" pitchFamily="2" charset="2"/>
              <a:buNone/>
            </a:pPr>
            <a:r>
              <a:rPr lang="de-DE" altLang="zh-CN" sz="2000" kern="1200" dirty="0">
                <a:latin typeface="微软雅黑" panose="020B0503020204020204" pitchFamily="34" charset="-122"/>
                <a:ea typeface="微软雅黑" panose="020B0503020204020204" pitchFamily="34" charset="-122"/>
                <a:cs typeface="+mn-cs"/>
                <a:sym typeface="Calibri" panose="020F0502020204030204" pitchFamily="34" charset="0"/>
              </a:rPr>
              <a:t>      this.num=num;</a:t>
            </a:r>
            <a:endParaRPr lang="de-DE" altLang="zh-CN" sz="20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lvl="1" defTabSz="1028700">
              <a:lnSpc>
                <a:spcPct val="80000"/>
              </a:lnSpc>
              <a:buFont typeface="Wingdings" panose="05000000000000000000" pitchFamily="2" charset="2"/>
              <a:buNone/>
            </a:pPr>
            <a:r>
              <a:rPr lang="de-DE" altLang="zh-CN" sz="2000" kern="1200" dirty="0">
                <a:latin typeface="微软雅黑" panose="020B0503020204020204" pitchFamily="34" charset="-122"/>
                <a:ea typeface="微软雅黑" panose="020B0503020204020204" pitchFamily="34" charset="-122"/>
                <a:cs typeface="+mn-cs"/>
                <a:sym typeface="Calibri" panose="020F0502020204030204" pitchFamily="34" charset="0"/>
              </a:rPr>
              <a:t>   </a:t>
            </a:r>
            <a:r>
              <a:rPr lang="en-US" altLang="zh-CN" sz="2000" kern="1200" dirty="0">
                <a:latin typeface="微软雅黑" panose="020B0503020204020204" pitchFamily="34" charset="-122"/>
                <a:ea typeface="微软雅黑" panose="020B0503020204020204" pitchFamily="34" charset="-122"/>
                <a:cs typeface="+mn-cs"/>
                <a:sym typeface="Calibri" panose="020F0502020204030204" pitchFamily="34" charset="0"/>
              </a:rPr>
              <a:t>} </a:t>
            </a:r>
            <a:endParaRPr lang="en-US" altLang="zh-CN" sz="20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lvl="1" defTabSz="1028700">
              <a:lnSpc>
                <a:spcPct val="50000"/>
              </a:lnSpc>
              <a:buFont typeface="Wingdings" panose="05000000000000000000" pitchFamily="2" charset="2"/>
              <a:buNone/>
            </a:pPr>
            <a:r>
              <a:rPr lang="en-US" altLang="zh-CN" sz="2000" kern="1200" dirty="0">
                <a:latin typeface="微软雅黑" panose="020B0503020204020204" pitchFamily="34" charset="-122"/>
                <a:ea typeface="微软雅黑" panose="020B0503020204020204" pitchFamily="34" charset="-122"/>
                <a:cs typeface="+mn-cs"/>
                <a:sym typeface="Calibri" panose="020F0502020204030204" pitchFamily="34" charset="0"/>
              </a:rPr>
              <a:t>   </a:t>
            </a:r>
            <a:endParaRPr lang="en-US" altLang="zh-CN" sz="2000" kern="1200" dirty="0">
              <a:latin typeface="微软雅黑" panose="020B0503020204020204" pitchFamily="34" charset="-122"/>
              <a:ea typeface="微软雅黑" panose="020B0503020204020204" pitchFamily="34" charset="-122"/>
              <a:cs typeface="+mn-cs"/>
              <a:sym typeface="Calibri" panose="020F050202020403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3485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34851">
                                            <p:txEl>
                                              <p:charRg st="0" end="17"/>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34851">
                                            <p:txEl>
                                              <p:charRg st="17" end="4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34851">
                                            <p:txEl>
                                              <p:charRg st="42" end="89"/>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34851">
                                            <p:txEl>
                                              <p:charRg st="89" end="13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34851">
                                            <p:txEl>
                                              <p:charRg st="133" end="183"/>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34851">
                                            <p:txEl>
                                              <p:charRg st="183" end="214"/>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34851">
                                            <p:txEl>
                                              <p:charRg st="214" end="271"/>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34851">
                                            <p:txEl>
                                              <p:charRg st="271" end="276"/>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34851">
                                            <p:txEl>
                                              <p:charRg st="276" end="279"/>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34851">
                                            <p:txEl>
                                              <p:charRg st="279" end="318"/>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34851">
                                            <p:txEl>
                                              <p:charRg st="318" end="340"/>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34851">
                                            <p:txEl>
                                              <p:charRg st="340" end="379"/>
                                            </p:tx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34851">
                                            <p:txEl>
                                              <p:charRg st="379" end="399"/>
                                            </p:txEl>
                                          </p:spTgt>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334851">
                                            <p:txEl>
                                              <p:charRg st="399" end="405"/>
                                            </p:txEl>
                                          </p:spTgt>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34851">
                                            <p:txEl>
                                              <p:charRg st="405" end="40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4851" grpId="0" animBg="1"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2705" name="Rectangle 2"/>
          <p:cNvSpPr>
            <a:spLocks noGrp="1"/>
          </p:cNvSpPr>
          <p:nvPr>
            <p:ph type="title"/>
          </p:nvPr>
        </p:nvSpPr>
        <p:spPr/>
        <p:txBody>
          <a:bodyPr vert="horz" wrap="square" lIns="102870" tIns="51435" rIns="102870" bIns="51435" anchor="ctr"/>
          <a:p>
            <a:pPr defTabSz="1028700">
              <a:lnSpc>
                <a:spcPct val="70000"/>
              </a:lnSpc>
            </a:pPr>
            <a:r>
              <a:rPr lang="en-US" altLang="zh-CN" sz="3600" kern="1200" dirty="0">
                <a:latin typeface="微软雅黑" panose="020B0503020204020204" pitchFamily="34" charset="-122"/>
                <a:ea typeface="微软雅黑" panose="020B0503020204020204" pitchFamily="34" charset="-122"/>
                <a:cs typeface="+mj-cs"/>
                <a:sym typeface="Calibri" panose="020F0502020204030204" pitchFamily="34" charset="0"/>
              </a:rPr>
              <a:t> </a:t>
            </a:r>
            <a:r>
              <a:rPr lang="en-US" altLang="zh-CN" sz="3200" kern="1200" dirty="0">
                <a:latin typeface="微软雅黑" panose="020B0503020204020204" pitchFamily="34" charset="-122"/>
                <a:ea typeface="微软雅黑" panose="020B0503020204020204" pitchFamily="34" charset="-122"/>
                <a:cs typeface="+mj-cs"/>
                <a:sym typeface="Calibri" panose="020F0502020204030204" pitchFamily="34" charset="0"/>
              </a:rPr>
              <a:t>Thread</a:t>
            </a:r>
            <a:r>
              <a:rPr lang="zh-CN" altLang="en-US" sz="3200" kern="1200" dirty="0">
                <a:latin typeface="微软雅黑" panose="020B0503020204020204" pitchFamily="34" charset="-122"/>
                <a:ea typeface="微软雅黑" panose="020B0503020204020204" pitchFamily="34" charset="-122"/>
                <a:cs typeface="+mj-cs"/>
                <a:sym typeface="Calibri" panose="020F0502020204030204" pitchFamily="34" charset="0"/>
              </a:rPr>
              <a:t>类</a:t>
            </a:r>
            <a:r>
              <a:rPr lang="en-US" altLang="zh-CN" sz="3200" kern="1200" dirty="0">
                <a:latin typeface="微软雅黑" panose="020B0503020204020204" pitchFamily="34" charset="-122"/>
                <a:ea typeface="微软雅黑" panose="020B0503020204020204" pitchFamily="34" charset="-122"/>
                <a:cs typeface="+mj-cs"/>
                <a:sym typeface="Calibri" panose="020F0502020204030204" pitchFamily="34" charset="0"/>
              </a:rPr>
              <a:t>(</a:t>
            </a:r>
            <a:r>
              <a:rPr lang="zh-CN" altLang="en-US" sz="3200" kern="1200" dirty="0">
                <a:latin typeface="微软雅黑" panose="020B0503020204020204" pitchFamily="34" charset="-122"/>
                <a:ea typeface="微软雅黑" panose="020B0503020204020204" pitchFamily="34" charset="-122"/>
                <a:cs typeface="+mj-cs"/>
                <a:sym typeface="Calibri" panose="020F0502020204030204" pitchFamily="34" charset="0"/>
              </a:rPr>
              <a:t>续</a:t>
            </a:r>
            <a:r>
              <a:rPr lang="en-US" altLang="zh-CN" sz="3200" kern="1200" dirty="0">
                <a:latin typeface="微软雅黑" panose="020B0503020204020204" pitchFamily="34" charset="-122"/>
                <a:ea typeface="微软雅黑" panose="020B0503020204020204" pitchFamily="34" charset="-122"/>
                <a:cs typeface="+mj-cs"/>
                <a:sym typeface="Calibri" panose="020F0502020204030204" pitchFamily="34" charset="0"/>
              </a:rPr>
              <a:t>)</a:t>
            </a:r>
            <a:r>
              <a:rPr lang="en-US" altLang="zh-CN" sz="3600" kern="1200" dirty="0">
                <a:latin typeface="微软雅黑" panose="020B0503020204020204" pitchFamily="34" charset="-122"/>
                <a:ea typeface="微软雅黑" panose="020B0503020204020204" pitchFamily="34" charset="-122"/>
                <a:cs typeface="+mj-cs"/>
                <a:sym typeface="Calibri" panose="020F0502020204030204" pitchFamily="34" charset="0"/>
              </a:rPr>
              <a:t>	</a:t>
            </a:r>
            <a:r>
              <a:rPr lang="en-US" altLang="zh-CN" sz="2800" kern="1200" dirty="0">
                <a:latin typeface="微软雅黑" panose="020B0503020204020204" pitchFamily="34" charset="-122"/>
                <a:ea typeface="微软雅黑" panose="020B0503020204020204" pitchFamily="34" charset="-122"/>
                <a:cs typeface="+mj-cs"/>
                <a:sym typeface="Calibri" panose="020F0502020204030204" pitchFamily="34" charset="0"/>
              </a:rPr>
              <a:t>——</a:t>
            </a:r>
            <a:r>
              <a:rPr lang="zh-CN" altLang="en-US" sz="2800" kern="1200" dirty="0">
                <a:latin typeface="微软雅黑" panose="020B0503020204020204" pitchFamily="34" charset="-122"/>
                <a:ea typeface="微软雅黑" panose="020B0503020204020204" pitchFamily="34" charset="-122"/>
                <a:cs typeface="+mj-cs"/>
                <a:sym typeface="Calibri" panose="020F0502020204030204" pitchFamily="34" charset="0"/>
              </a:rPr>
              <a:t>运行结果</a:t>
            </a:r>
            <a:endParaRPr lang="zh-CN" altLang="en-US" sz="2800" kern="1200" dirty="0">
              <a:latin typeface="微软雅黑" panose="020B0503020204020204" pitchFamily="34" charset="-122"/>
              <a:ea typeface="微软雅黑" panose="020B0503020204020204" pitchFamily="34" charset="-122"/>
              <a:cs typeface="+mj-cs"/>
              <a:sym typeface="Calibri" panose="020F0502020204030204" pitchFamily="34" charset="0"/>
            </a:endParaRPr>
          </a:p>
        </p:txBody>
      </p:sp>
      <p:sp>
        <p:nvSpPr>
          <p:cNvPr id="336899" name="Rectangle 3"/>
          <p:cNvSpPr>
            <a:spLocks noGrp="1"/>
          </p:cNvSpPr>
          <p:nvPr>
            <p:ph idx="1"/>
          </p:nvPr>
        </p:nvSpPr>
        <p:spPr>
          <a:solidFill>
            <a:srgbClr val="FFFFFF"/>
          </a:solidFill>
        </p:spPr>
        <p:txBody>
          <a:bodyPr vert="horz" wrap="square" lIns="102870" tIns="51435" rIns="102870" bIns="51435" anchor="t"/>
          <a:p>
            <a:pPr marL="201930" lvl="1" indent="7620">
              <a:lnSpc>
                <a:spcPct val="80000"/>
              </a:lnSpc>
              <a:buNone/>
            </a:pPr>
            <a:r>
              <a:rPr lang="en-US" altLang="zh-CN" sz="2000" dirty="0"/>
              <a:t>public void run() {  </a:t>
            </a:r>
            <a:endParaRPr lang="en-US" altLang="zh-CN" sz="2000" dirty="0"/>
          </a:p>
          <a:p>
            <a:pPr marL="201930" lvl="1" indent="7620">
              <a:lnSpc>
                <a:spcPct val="80000"/>
              </a:lnSpc>
              <a:buNone/>
            </a:pPr>
            <a:r>
              <a:rPr lang="en-US" altLang="zh-CN" sz="2000" dirty="0"/>
              <a:t>      int i=num; </a:t>
            </a:r>
            <a:endParaRPr lang="en-US" altLang="zh-CN" sz="2000" dirty="0"/>
          </a:p>
          <a:p>
            <a:pPr marL="201930" lvl="1" indent="7620">
              <a:lnSpc>
                <a:spcPct val="80000"/>
              </a:lnSpc>
              <a:buNone/>
            </a:pPr>
            <a:r>
              <a:rPr lang="en-US" altLang="zh-CN" sz="2000" dirty="0"/>
              <a:t>      int result=1;   </a:t>
            </a:r>
            <a:endParaRPr lang="en-US" altLang="zh-CN" sz="2000" dirty="0"/>
          </a:p>
          <a:p>
            <a:pPr marL="201930" lvl="1" indent="7620">
              <a:lnSpc>
                <a:spcPct val="80000"/>
              </a:lnSpc>
              <a:buNone/>
            </a:pPr>
            <a:r>
              <a:rPr lang="en-US" altLang="zh-CN" sz="2000" dirty="0"/>
              <a:t>      System.out.println("new thread started" );        </a:t>
            </a:r>
            <a:endParaRPr lang="en-US" altLang="zh-CN" sz="2000" dirty="0"/>
          </a:p>
          <a:p>
            <a:pPr marL="201930" lvl="1" indent="7620">
              <a:lnSpc>
                <a:spcPct val="80000"/>
              </a:lnSpc>
              <a:buNone/>
            </a:pPr>
            <a:r>
              <a:rPr lang="en-US" altLang="zh-CN" sz="2000" dirty="0"/>
              <a:t>      while(i&gt;0) {</a:t>
            </a:r>
            <a:endParaRPr lang="en-US" altLang="zh-CN" sz="2000" dirty="0"/>
          </a:p>
          <a:p>
            <a:pPr marL="201930" lvl="1" indent="7620">
              <a:lnSpc>
                <a:spcPct val="80000"/>
              </a:lnSpc>
              <a:buNone/>
            </a:pPr>
            <a:r>
              <a:rPr lang="en-US" altLang="zh-CN" sz="2000" dirty="0"/>
              <a:t>      	    result=result*i;</a:t>
            </a:r>
            <a:endParaRPr lang="en-US" altLang="zh-CN" sz="2000" dirty="0"/>
          </a:p>
          <a:p>
            <a:pPr marL="201930" lvl="1" indent="7620">
              <a:lnSpc>
                <a:spcPct val="80000"/>
              </a:lnSpc>
              <a:buNone/>
            </a:pPr>
            <a:r>
              <a:rPr lang="en-US" altLang="zh-CN" sz="2000" dirty="0"/>
              <a:t>      	    i=i-1;</a:t>
            </a:r>
            <a:endParaRPr lang="en-US" altLang="zh-CN" sz="2000" dirty="0"/>
          </a:p>
          <a:p>
            <a:pPr marL="201930" lvl="1" indent="7620">
              <a:lnSpc>
                <a:spcPct val="80000"/>
              </a:lnSpc>
              <a:buNone/>
            </a:pPr>
            <a:r>
              <a:rPr lang="en-US" altLang="zh-CN" sz="2000" dirty="0"/>
              <a:t>      }</a:t>
            </a:r>
            <a:endParaRPr lang="en-US" altLang="zh-CN" sz="2000" dirty="0"/>
          </a:p>
          <a:p>
            <a:pPr marL="201930" lvl="1" indent="7620">
              <a:lnSpc>
                <a:spcPct val="80000"/>
              </a:lnSpc>
              <a:buNone/>
            </a:pPr>
            <a:r>
              <a:rPr lang="en-US" altLang="zh-CN" sz="2000" dirty="0"/>
              <a:t>      System.out.println("The factorial of "+num+" is "+result); </a:t>
            </a:r>
            <a:endParaRPr lang="en-US" altLang="zh-CN" sz="2000" dirty="0"/>
          </a:p>
          <a:p>
            <a:pPr marL="201930" lvl="1" indent="7620">
              <a:lnSpc>
                <a:spcPct val="80000"/>
              </a:lnSpc>
              <a:buNone/>
            </a:pPr>
            <a:r>
              <a:rPr lang="en-US" altLang="zh-CN" sz="2000" dirty="0">
                <a:sym typeface="+mn-ea"/>
              </a:rPr>
              <a:t>      </a:t>
            </a:r>
            <a:r>
              <a:rPr lang="en-US" altLang="zh-CN" sz="2000" dirty="0"/>
              <a:t>System.out.println("new thread ends");  </a:t>
            </a:r>
            <a:endParaRPr lang="en-US" altLang="zh-CN" sz="2000" dirty="0"/>
          </a:p>
          <a:p>
            <a:pPr marL="201930" lvl="1" indent="7620">
              <a:lnSpc>
                <a:spcPct val="80000"/>
              </a:lnSpc>
              <a:buNone/>
            </a:pPr>
            <a:r>
              <a:rPr lang="en-US" altLang="zh-CN" sz="2000" dirty="0"/>
              <a:t>   }     </a:t>
            </a:r>
            <a:endParaRPr lang="en-US" altLang="zh-CN" sz="2000" dirty="0"/>
          </a:p>
          <a:p>
            <a:pPr marL="201930" lvl="1" indent="7620">
              <a:lnSpc>
                <a:spcPct val="80000"/>
              </a:lnSpc>
              <a:buNone/>
            </a:pPr>
            <a:r>
              <a:rPr lang="en-US" altLang="zh-CN" sz="2000" dirty="0"/>
              <a:t>} </a:t>
            </a:r>
            <a:endParaRPr lang="en-US" altLang="zh-CN" sz="2000" dirty="0"/>
          </a:p>
          <a:p>
            <a:pPr marL="201930" lvl="1" indent="7620">
              <a:buNone/>
            </a:pPr>
            <a:endParaRPr lang="en-US" altLang="zh-CN" sz="2000" dirty="0"/>
          </a:p>
        </p:txBody>
      </p:sp>
      <p:sp>
        <p:nvSpPr>
          <p:cNvPr id="2" name="文本框 1"/>
          <p:cNvSpPr txBox="1"/>
          <p:nvPr/>
        </p:nvSpPr>
        <p:spPr>
          <a:xfrm>
            <a:off x="4077335" y="4418965"/>
            <a:ext cx="4732655" cy="1767840"/>
          </a:xfrm>
          <a:prstGeom prst="rect">
            <a:avLst/>
          </a:prstGeom>
          <a:noFill/>
        </p:spPr>
        <p:txBody>
          <a:bodyPr wrap="square" rtlCol="0" anchor="t">
            <a:spAutoFit/>
          </a:bodyPr>
          <a:p>
            <a:pPr marL="368300" marR="0" lvl="0" indent="-368300" algn="l" defTabSz="979170" rtl="0" eaLnBrk="0" fontAlgn="base" latinLnBrk="0" hangingPunct="0">
              <a:lnSpc>
                <a:spcPct val="100000"/>
              </a:lnSpc>
              <a:spcBef>
                <a:spcPct val="19000"/>
              </a:spcBef>
              <a:spcAft>
                <a:spcPct val="0"/>
              </a:spcAft>
              <a:buClrTx/>
              <a:buSzTx/>
              <a:buFont typeface="Arial" panose="020B0604020202020204" pitchFamily="34" charset="0"/>
              <a:buChar char="•"/>
              <a:defRPr/>
            </a:pPr>
            <a:r>
              <a:rPr lang="zh-CN" altLang="en-US">
                <a:ln>
                  <a:noFill/>
                </a:ln>
                <a:effectLst/>
                <a:uLnTx/>
                <a:uFillTx/>
                <a:latin typeface="微软雅黑" panose="020B0503020204020204" pitchFamily="34" charset="-122"/>
                <a:ea typeface="微软雅黑" panose="020B0503020204020204" pitchFamily="34" charset="-122"/>
                <a:sym typeface="Calibri" panose="020F0502020204030204" pitchFamily="34" charset="0"/>
              </a:rPr>
              <a:t>运行结果</a:t>
            </a:r>
            <a:endParaRPr kumimoji="0" lang="zh-CN" altLang="en-US"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795655" marR="0" lvl="1" indent="-306705" algn="l" defTabSz="979170" rtl="0" eaLnBrk="0" fontAlgn="base" latinLnBrk="0" hangingPunct="0">
              <a:lnSpc>
                <a:spcPct val="70000"/>
              </a:lnSpc>
              <a:spcBef>
                <a:spcPct val="19000"/>
              </a:spcBef>
              <a:spcAft>
                <a:spcPct val="0"/>
              </a:spcAft>
              <a:buClrTx/>
              <a:buSzTx/>
              <a:buFont typeface="Wingdings" panose="05000000000000000000" pitchFamily="2" charset="2"/>
              <a:buNone/>
              <a:defRPr/>
            </a:pPr>
            <a:r>
              <a:rPr lang="en-US" altLang="zh-CN">
                <a:ln>
                  <a:noFill/>
                </a:ln>
                <a:effectLst/>
                <a:uLnTx/>
                <a:uFillTx/>
                <a:latin typeface="微软雅黑" panose="020B0503020204020204" pitchFamily="34" charset="-122"/>
                <a:ea typeface="微软雅黑" panose="020B0503020204020204" pitchFamily="34" charset="-122"/>
                <a:sym typeface="Calibri" panose="020F0502020204030204" pitchFamily="34" charset="0"/>
              </a:rPr>
              <a:t>main thread starts</a:t>
            </a:r>
            <a:endParaRPr kumimoji="0" lang="en-US" altLang="zh-CN"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795655" marR="0" lvl="1" indent="-306705" algn="l" defTabSz="979170" rtl="0" eaLnBrk="0" fontAlgn="base" latinLnBrk="0" hangingPunct="0">
              <a:lnSpc>
                <a:spcPct val="70000"/>
              </a:lnSpc>
              <a:spcBef>
                <a:spcPct val="19000"/>
              </a:spcBef>
              <a:spcAft>
                <a:spcPct val="0"/>
              </a:spcAft>
              <a:buClrTx/>
              <a:buSzTx/>
              <a:buFont typeface="Wingdings" panose="05000000000000000000" pitchFamily="2" charset="2"/>
              <a:buNone/>
              <a:defRPr/>
            </a:pPr>
            <a:r>
              <a:rPr lang="en-US" altLang="zh-CN">
                <a:ln>
                  <a:noFill/>
                </a:ln>
                <a:effectLst/>
                <a:uLnTx/>
                <a:uFillTx/>
                <a:latin typeface="微软雅黑" panose="020B0503020204020204" pitchFamily="34" charset="-122"/>
                <a:ea typeface="微软雅黑" panose="020B0503020204020204" pitchFamily="34" charset="-122"/>
                <a:sym typeface="Calibri" panose="020F0502020204030204" pitchFamily="34" charset="0"/>
              </a:rPr>
              <a:t>main thread ends</a:t>
            </a:r>
            <a:endParaRPr kumimoji="0" lang="en-US" altLang="zh-CN"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795655" marR="0" lvl="1" indent="-306705" algn="l" defTabSz="979170" rtl="0" eaLnBrk="0" fontAlgn="base" latinLnBrk="0" hangingPunct="0">
              <a:lnSpc>
                <a:spcPct val="70000"/>
              </a:lnSpc>
              <a:spcBef>
                <a:spcPct val="19000"/>
              </a:spcBef>
              <a:spcAft>
                <a:spcPct val="0"/>
              </a:spcAft>
              <a:buClrTx/>
              <a:buSzTx/>
              <a:buFont typeface="Wingdings" panose="05000000000000000000" pitchFamily="2" charset="2"/>
              <a:buNone/>
              <a:defRPr/>
            </a:pPr>
            <a:r>
              <a:rPr lang="en-US" altLang="zh-CN">
                <a:ln>
                  <a:noFill/>
                </a:ln>
                <a:effectLst/>
                <a:uLnTx/>
                <a:uFillTx/>
                <a:latin typeface="微软雅黑" panose="020B0503020204020204" pitchFamily="34" charset="-122"/>
                <a:ea typeface="微软雅黑" panose="020B0503020204020204" pitchFamily="34" charset="-122"/>
                <a:sym typeface="Calibri" panose="020F0502020204030204" pitchFamily="34" charset="0"/>
              </a:rPr>
              <a:t>new thread started</a:t>
            </a:r>
            <a:endParaRPr kumimoji="0" lang="en-US" altLang="zh-CN"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795655" marR="0" lvl="1" indent="-306705" algn="l" defTabSz="979170" rtl="0" eaLnBrk="0" fontAlgn="base" latinLnBrk="0" hangingPunct="0">
              <a:lnSpc>
                <a:spcPct val="70000"/>
              </a:lnSpc>
              <a:spcBef>
                <a:spcPct val="19000"/>
              </a:spcBef>
              <a:spcAft>
                <a:spcPct val="0"/>
              </a:spcAft>
              <a:buClrTx/>
              <a:buSzTx/>
              <a:buFont typeface="Wingdings" panose="05000000000000000000" pitchFamily="2" charset="2"/>
              <a:buNone/>
              <a:defRPr/>
            </a:pPr>
            <a:r>
              <a:rPr lang="en-US" altLang="zh-CN">
                <a:ln>
                  <a:noFill/>
                </a:ln>
                <a:effectLst/>
                <a:uLnTx/>
                <a:uFillTx/>
                <a:latin typeface="微软雅黑" panose="020B0503020204020204" pitchFamily="34" charset="-122"/>
                <a:ea typeface="微软雅黑" panose="020B0503020204020204" pitchFamily="34" charset="-122"/>
                <a:sym typeface="Calibri" panose="020F0502020204030204" pitchFamily="34" charset="0"/>
              </a:rPr>
              <a:t>The factorial of 10 is 3628800</a:t>
            </a:r>
            <a:endParaRPr kumimoji="0" lang="en-US" altLang="zh-CN"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795655" marR="0" lvl="1" indent="-306705" algn="l" defTabSz="979170" rtl="0" eaLnBrk="0" fontAlgn="base" latinLnBrk="0" hangingPunct="0">
              <a:lnSpc>
                <a:spcPct val="70000"/>
              </a:lnSpc>
              <a:spcBef>
                <a:spcPct val="19000"/>
              </a:spcBef>
              <a:spcAft>
                <a:spcPct val="0"/>
              </a:spcAft>
              <a:buClrTx/>
              <a:buSzTx/>
              <a:buFont typeface="Wingdings" panose="05000000000000000000" pitchFamily="2" charset="2"/>
              <a:buNone/>
              <a:defRPr/>
            </a:pPr>
            <a:r>
              <a:rPr lang="en-US" altLang="zh-CN">
                <a:ln>
                  <a:noFill/>
                </a:ln>
                <a:effectLst/>
                <a:uLnTx/>
                <a:uFillTx/>
                <a:latin typeface="微软雅黑" panose="020B0503020204020204" pitchFamily="34" charset="-122"/>
                <a:ea typeface="微软雅黑" panose="020B0503020204020204" pitchFamily="34" charset="-122"/>
                <a:sym typeface="Calibri" panose="020F0502020204030204" pitchFamily="34" charset="0"/>
              </a:rPr>
              <a:t>new thread ends</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36899">
                                            <p:txEl>
                                              <p:charRg st="0" end="2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36899">
                                            <p:txEl>
                                              <p:charRg st="22" end="40"/>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36899">
                                            <p:txEl>
                                              <p:charRg st="40" end="6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36899">
                                            <p:txEl>
                                              <p:charRg st="63" end="120"/>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36899">
                                            <p:txEl>
                                              <p:charRg st="120" end="139"/>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36899">
                                            <p:txEl>
                                              <p:charRg st="139" end="167"/>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36899">
                                            <p:txEl>
                                              <p:charRg st="167" end="18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36899">
                                            <p:txEl>
                                              <p:charRg st="185" end="193"/>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36899">
                                            <p:txEl>
                                              <p:charRg st="193" end="260"/>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36899">
                                            <p:txEl>
                                              <p:char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36899">
                                            <p:txEl>
                                              <p:charRg st="307" end="317"/>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36899">
                                            <p:txEl>
                                              <p:charRg st="317" end="32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4753" name="Rectangle 2"/>
          <p:cNvSpPr>
            <a:spLocks noGrp="1"/>
          </p:cNvSpPr>
          <p:nvPr>
            <p:ph idx="1"/>
          </p:nvPr>
        </p:nvSpPr>
        <p:spPr/>
        <p:txBody>
          <a:bodyPr vert="horz" wrap="square" lIns="102870" tIns="51435" rIns="102870" bIns="51435" anchor="t"/>
          <a:p>
            <a:pPr defTabSz="1028700">
              <a:lnSpc>
                <a:spcPct val="130000"/>
              </a:lnSpc>
            </a:pPr>
            <a:r>
              <a:rPr lang="zh-CN" altLang="en-US" sz="2000" kern="1200" dirty="0">
                <a:latin typeface="微软雅黑" panose="020B0503020204020204" pitchFamily="34" charset="-122"/>
                <a:ea typeface="微软雅黑" panose="020B0503020204020204" pitchFamily="34" charset="-122"/>
                <a:cs typeface="+mn-cs"/>
                <a:sym typeface="Calibri" panose="020F0502020204030204" pitchFamily="34" charset="0"/>
              </a:rPr>
              <a:t>结果说明</a:t>
            </a:r>
            <a:endParaRPr lang="zh-CN" altLang="en-US" sz="20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lvl="1" defTabSz="1028700">
              <a:lnSpc>
                <a:spcPct val="130000"/>
              </a:lnSpc>
            </a:pPr>
            <a:r>
              <a:rPr lang="en-US" altLang="zh-CN" sz="1800" kern="1200" dirty="0">
                <a:latin typeface="微软雅黑" panose="020B0503020204020204" pitchFamily="34" charset="-122"/>
                <a:ea typeface="微软雅黑" panose="020B0503020204020204" pitchFamily="34" charset="-122"/>
                <a:cs typeface="+mn-cs"/>
                <a:sym typeface="Calibri" panose="020F0502020204030204" pitchFamily="34" charset="0"/>
              </a:rPr>
              <a:t>main</a:t>
            </a:r>
            <a:r>
              <a:rPr lang="zh-CN" altLang="en-US" sz="1800" kern="1200" dirty="0">
                <a:latin typeface="微软雅黑" panose="020B0503020204020204" pitchFamily="34" charset="-122"/>
                <a:ea typeface="微软雅黑" panose="020B0503020204020204" pitchFamily="34" charset="-122"/>
                <a:cs typeface="+mn-cs"/>
                <a:sym typeface="Calibri" panose="020F0502020204030204" pitchFamily="34" charset="0"/>
              </a:rPr>
              <a:t>线程已经执行完后一段</a:t>
            </a:r>
            <a:r>
              <a:rPr lang="zh-CN" altLang="en-US" sz="1800" kern="1200" dirty="0">
                <a:latin typeface="微软雅黑" panose="020B0503020204020204" pitchFamily="34" charset="-122"/>
                <a:ea typeface="微软雅黑" panose="020B0503020204020204" pitchFamily="34" charset="-122"/>
                <a:cs typeface="+mn-cs"/>
                <a:sym typeface="Calibri" panose="020F0502020204030204" pitchFamily="34" charset="0"/>
              </a:rPr>
              <a:t>时间，新线程才执行完</a:t>
            </a:r>
            <a:endParaRPr lang="zh-CN" altLang="en-US" sz="18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lvl="1" defTabSz="1028700">
              <a:lnSpc>
                <a:spcPct val="130000"/>
              </a:lnSpc>
            </a:pPr>
            <a:r>
              <a:rPr lang="en-US" altLang="zh-CN" sz="1800" kern="1200" dirty="0">
                <a:latin typeface="微软雅黑" panose="020B0503020204020204" pitchFamily="34" charset="-122"/>
                <a:ea typeface="微软雅黑" panose="020B0503020204020204" pitchFamily="34" charset="-122"/>
                <a:cs typeface="+mn-cs"/>
                <a:sym typeface="Calibri" panose="020F0502020204030204" pitchFamily="34" charset="0"/>
              </a:rPr>
              <a:t>main</a:t>
            </a:r>
            <a:r>
              <a:rPr lang="zh-CN" altLang="en-US" sz="1800" kern="1200" dirty="0">
                <a:latin typeface="微软雅黑" panose="020B0503020204020204" pitchFamily="34" charset="-122"/>
                <a:ea typeface="微软雅黑" panose="020B0503020204020204" pitchFamily="34" charset="-122"/>
                <a:cs typeface="+mn-cs"/>
                <a:sym typeface="Calibri" panose="020F0502020204030204" pitchFamily="34" charset="0"/>
              </a:rPr>
              <a:t>函数调用</a:t>
            </a:r>
            <a:r>
              <a:rPr lang="en-US" altLang="zh-CN" sz="1800" kern="1200" dirty="0">
                <a:latin typeface="微软雅黑" panose="020B0503020204020204" pitchFamily="34" charset="-122"/>
                <a:ea typeface="微软雅黑" panose="020B0503020204020204" pitchFamily="34" charset="-122"/>
                <a:cs typeface="+mn-cs"/>
                <a:sym typeface="Calibri" panose="020F0502020204030204" pitchFamily="34" charset="0"/>
              </a:rPr>
              <a:t>thread.start()</a:t>
            </a:r>
            <a:r>
              <a:rPr lang="zh-CN" altLang="en-US" sz="1800" kern="1200" dirty="0">
                <a:latin typeface="微软雅黑" panose="020B0503020204020204" pitchFamily="34" charset="-122"/>
                <a:ea typeface="微软雅黑" panose="020B0503020204020204" pitchFamily="34" charset="-122"/>
                <a:cs typeface="+mn-cs"/>
                <a:sym typeface="Calibri" panose="020F0502020204030204" pitchFamily="34" charset="0"/>
              </a:rPr>
              <a:t>方法启动新线程后并不等待其</a:t>
            </a:r>
            <a:r>
              <a:rPr lang="en-US" altLang="zh-CN" sz="1800" kern="1200" dirty="0">
                <a:latin typeface="微软雅黑" panose="020B0503020204020204" pitchFamily="34" charset="-122"/>
                <a:ea typeface="微软雅黑" panose="020B0503020204020204" pitchFamily="34" charset="-122"/>
                <a:cs typeface="+mn-cs"/>
                <a:sym typeface="Calibri" panose="020F0502020204030204" pitchFamily="34" charset="0"/>
              </a:rPr>
              <a:t>run</a:t>
            </a:r>
            <a:r>
              <a:rPr lang="zh-CN" altLang="en-US" sz="1800" kern="1200" dirty="0">
                <a:latin typeface="微软雅黑" panose="020B0503020204020204" pitchFamily="34" charset="-122"/>
                <a:ea typeface="微软雅黑" panose="020B0503020204020204" pitchFamily="34" charset="-122"/>
                <a:cs typeface="+mn-cs"/>
                <a:sym typeface="Calibri" panose="020F0502020204030204" pitchFamily="34" charset="0"/>
              </a:rPr>
              <a:t>方法返回就继续运行，</a:t>
            </a:r>
            <a:r>
              <a:rPr lang="en-US" altLang="zh-CN" sz="1800" kern="1200" dirty="0">
                <a:latin typeface="微软雅黑" panose="020B0503020204020204" pitchFamily="34" charset="-122"/>
                <a:ea typeface="微软雅黑" panose="020B0503020204020204" pitchFamily="34" charset="-122"/>
                <a:cs typeface="+mn-cs"/>
                <a:sym typeface="Calibri" panose="020F0502020204030204" pitchFamily="34" charset="0"/>
              </a:rPr>
              <a:t>thread.run</a:t>
            </a:r>
            <a:r>
              <a:rPr lang="zh-CN" altLang="en-US" sz="1800" kern="1200" dirty="0">
                <a:latin typeface="微软雅黑" panose="020B0503020204020204" pitchFamily="34" charset="-122"/>
                <a:ea typeface="微软雅黑" panose="020B0503020204020204" pitchFamily="34" charset="-122"/>
                <a:cs typeface="+mn-cs"/>
                <a:sym typeface="Calibri" panose="020F0502020204030204" pitchFamily="34" charset="0"/>
              </a:rPr>
              <a:t>函数在一边独自运行，不影响原来的</a:t>
            </a:r>
            <a:r>
              <a:rPr lang="en-US" altLang="zh-CN" sz="1800" kern="1200" dirty="0">
                <a:latin typeface="微软雅黑" panose="020B0503020204020204" pitchFamily="34" charset="-122"/>
                <a:ea typeface="微软雅黑" panose="020B0503020204020204" pitchFamily="34" charset="-122"/>
                <a:cs typeface="+mn-cs"/>
                <a:sym typeface="Calibri" panose="020F0502020204030204" pitchFamily="34" charset="0"/>
              </a:rPr>
              <a:t>main</a:t>
            </a:r>
            <a:r>
              <a:rPr lang="zh-CN" altLang="en-US" sz="1800" kern="1200" dirty="0">
                <a:latin typeface="微软雅黑" panose="020B0503020204020204" pitchFamily="34" charset="-122"/>
                <a:ea typeface="微软雅黑" panose="020B0503020204020204" pitchFamily="34" charset="-122"/>
                <a:cs typeface="+mn-cs"/>
                <a:sym typeface="Calibri" panose="020F0502020204030204" pitchFamily="34" charset="0"/>
              </a:rPr>
              <a:t>函数的运行</a:t>
            </a:r>
            <a:endParaRPr lang="zh-CN" altLang="en-US" sz="18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lnSpc>
                <a:spcPct val="130000"/>
              </a:lnSpc>
            </a:pPr>
            <a:r>
              <a:rPr lang="zh-CN" altLang="en-US" sz="2000" kern="1200" dirty="0">
                <a:latin typeface="微软雅黑" panose="020B0503020204020204" pitchFamily="34" charset="-122"/>
                <a:ea typeface="微软雅黑" panose="020B0503020204020204" pitchFamily="34" charset="-122"/>
                <a:cs typeface="+mn-cs"/>
                <a:sym typeface="Calibri" panose="020F0502020204030204" pitchFamily="34" charset="0"/>
              </a:rPr>
              <a:t>源程序修改</a:t>
            </a:r>
            <a:endParaRPr lang="zh-CN" altLang="en-US" sz="20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lvl="1" defTabSz="1028700">
              <a:lnSpc>
                <a:spcPct val="130000"/>
              </a:lnSpc>
            </a:pPr>
            <a:r>
              <a:rPr lang="zh-CN" altLang="en-US" sz="1800" kern="1200" dirty="0">
                <a:latin typeface="微软雅黑" panose="020B0503020204020204" pitchFamily="34" charset="-122"/>
                <a:ea typeface="微软雅黑" panose="020B0503020204020204" pitchFamily="34" charset="-122"/>
                <a:cs typeface="+mn-cs"/>
                <a:sym typeface="Calibri" panose="020F0502020204030204" pitchFamily="34" charset="0"/>
              </a:rPr>
              <a:t>如果启动新线程后希望主线程多持续一会再结束，可在</a:t>
            </a:r>
            <a:r>
              <a:rPr lang="en-US" altLang="zh-CN" sz="1800" kern="1200" dirty="0">
                <a:latin typeface="微软雅黑" panose="020B0503020204020204" pitchFamily="34" charset="-122"/>
                <a:ea typeface="微软雅黑" panose="020B0503020204020204" pitchFamily="34" charset="-122"/>
                <a:cs typeface="+mn-cs"/>
                <a:sym typeface="Calibri" panose="020F0502020204030204" pitchFamily="34" charset="0"/>
              </a:rPr>
              <a:t>start</a:t>
            </a:r>
            <a:r>
              <a:rPr lang="zh-CN" altLang="en-US" sz="1800" kern="1200" dirty="0">
                <a:latin typeface="微软雅黑" panose="020B0503020204020204" pitchFamily="34" charset="-122"/>
                <a:ea typeface="微软雅黑" panose="020B0503020204020204" pitchFamily="34" charset="-122"/>
                <a:cs typeface="+mn-cs"/>
                <a:sym typeface="Calibri" panose="020F0502020204030204" pitchFamily="34" charset="0"/>
              </a:rPr>
              <a:t>语句后加上让</a:t>
            </a:r>
            <a:r>
              <a:rPr lang="en-US" altLang="zh-CN" sz="1800" kern="1200" dirty="0">
                <a:latin typeface="微软雅黑" panose="020B0503020204020204" pitchFamily="34" charset="-122"/>
                <a:ea typeface="微软雅黑" panose="020B0503020204020204" pitchFamily="34" charset="-122"/>
                <a:cs typeface="+mn-cs"/>
                <a:sym typeface="Calibri" panose="020F0502020204030204" pitchFamily="34" charset="0"/>
              </a:rPr>
              <a:t>main</a:t>
            </a:r>
            <a:r>
              <a:rPr lang="zh-CN" altLang="en-US" sz="1800" kern="1200" dirty="0">
                <a:latin typeface="微软雅黑" panose="020B0503020204020204" pitchFamily="34" charset="-122"/>
                <a:ea typeface="微软雅黑" panose="020B0503020204020204" pitchFamily="34" charset="-122"/>
                <a:cs typeface="+mn-cs"/>
                <a:sym typeface="Calibri" panose="020F0502020204030204" pitchFamily="34" charset="0"/>
              </a:rPr>
              <a:t>线程休息</a:t>
            </a:r>
            <a:r>
              <a:rPr lang="en-US" altLang="zh-CN" sz="1800" kern="1200" dirty="0">
                <a:latin typeface="微软雅黑" panose="020B0503020204020204" pitchFamily="34" charset="-122"/>
                <a:ea typeface="微软雅黑" panose="020B0503020204020204" pitchFamily="34" charset="-122"/>
                <a:cs typeface="+mn-cs"/>
                <a:sym typeface="Calibri" panose="020F0502020204030204" pitchFamily="34" charset="0"/>
              </a:rPr>
              <a:t>1</a:t>
            </a:r>
            <a:r>
              <a:rPr lang="zh-CN" altLang="en-US" sz="1800" kern="1200" dirty="0">
                <a:latin typeface="微软雅黑" panose="020B0503020204020204" pitchFamily="34" charset="-122"/>
                <a:ea typeface="微软雅黑" panose="020B0503020204020204" pitchFamily="34" charset="-122"/>
                <a:cs typeface="+mn-cs"/>
                <a:sym typeface="Calibri" panose="020F0502020204030204" pitchFamily="34" charset="0"/>
              </a:rPr>
              <a:t>毫秒的语句：</a:t>
            </a:r>
            <a:endParaRPr lang="zh-CN" altLang="en-US" sz="18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lvl="2" indent="-245745" defTabSz="1028700">
              <a:lnSpc>
                <a:spcPct val="130000"/>
              </a:lnSpc>
              <a:buFont typeface="Wingdings" panose="05000000000000000000" pitchFamily="2" charset="2"/>
              <a:buNone/>
            </a:pPr>
            <a:r>
              <a:rPr lang="en-US" altLang="zh-CN" sz="1800" kern="1200" dirty="0">
                <a:latin typeface="微软雅黑" panose="020B0503020204020204" pitchFamily="34" charset="-122"/>
                <a:ea typeface="微软雅黑" panose="020B0503020204020204" pitchFamily="34" charset="-122"/>
                <a:cs typeface="+mn-cs"/>
                <a:sym typeface="Calibri" panose="020F0502020204030204" pitchFamily="34" charset="0"/>
              </a:rPr>
              <a:t>try {  Thread.sleep(1); }  catch(Exception e){};</a:t>
            </a:r>
            <a:endParaRPr lang="en-US" altLang="zh-CN" sz="18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lvl="2" indent="-245745" defTabSz="1028700">
              <a:lnSpc>
                <a:spcPct val="130000"/>
              </a:lnSpc>
              <a:buFont typeface="Wingdings" panose="05000000000000000000" pitchFamily="2" charset="2"/>
              <a:buNone/>
            </a:pPr>
            <a:r>
              <a:rPr lang="zh-CN" altLang="en-US" sz="1800" kern="1200" dirty="0">
                <a:solidFill>
                  <a:srgbClr val="FF0000"/>
                </a:solidFill>
                <a:latin typeface="微软雅黑" panose="020B0503020204020204" pitchFamily="34" charset="-122"/>
                <a:ea typeface="微软雅黑" panose="020B0503020204020204" pitchFamily="34" charset="-122"/>
                <a:cs typeface="+mn-cs"/>
                <a:sym typeface="Calibri" panose="020F0502020204030204" pitchFamily="34" charset="0"/>
              </a:rPr>
              <a:t>如果希望主线程等新线程执行完毕再继续？</a:t>
            </a:r>
            <a:r>
              <a:rPr lang="en-US" altLang="zh-CN" sz="1800" kern="1200" dirty="0">
                <a:solidFill>
                  <a:srgbClr val="FF0000"/>
                </a:solidFill>
                <a:latin typeface="微软雅黑" panose="020B0503020204020204" pitchFamily="34" charset="-122"/>
                <a:ea typeface="微软雅黑" panose="020B0503020204020204" pitchFamily="34" charset="-122"/>
                <a:cs typeface="+mn-cs"/>
                <a:sym typeface="Calibri" panose="020F0502020204030204" pitchFamily="34" charset="0"/>
              </a:rPr>
              <a:t> </a:t>
            </a:r>
            <a:r>
              <a:rPr lang="en-US" altLang="zh-CN" sz="1800" kern="1200" dirty="0">
                <a:solidFill>
                  <a:srgbClr val="FF0000"/>
                </a:solidFill>
                <a:latin typeface="微软雅黑" panose="020B0503020204020204" pitchFamily="34" charset="-122"/>
                <a:ea typeface="微软雅黑" panose="020B0503020204020204" pitchFamily="34" charset="-122"/>
                <a:cs typeface="+mn-cs"/>
                <a:sym typeface="Calibri" panose="020F0502020204030204" pitchFamily="34" charset="0"/>
              </a:rPr>
              <a:t>join</a:t>
            </a:r>
            <a:endParaRPr lang="en-US" altLang="zh-CN" sz="1800" kern="1200" dirty="0">
              <a:solidFill>
                <a:srgbClr val="FF0000"/>
              </a:solidFill>
              <a:latin typeface="微软雅黑" panose="020B0503020204020204" pitchFamily="34" charset="-122"/>
              <a:ea typeface="微软雅黑" panose="020B0503020204020204" pitchFamily="34" charset="-122"/>
              <a:cs typeface="+mn-cs"/>
              <a:sym typeface="Calibri" panose="020F0502020204030204" pitchFamily="34" charset="0"/>
            </a:endParaRPr>
          </a:p>
        </p:txBody>
      </p:sp>
      <p:sp>
        <p:nvSpPr>
          <p:cNvPr id="53250" name="Rectangle 3"/>
          <p:cNvSpPr>
            <a:spLocks noGrp="1"/>
          </p:cNvSpPr>
          <p:nvPr>
            <p:ph type="title"/>
          </p:nvPr>
        </p:nvSpPr>
        <p:spPr/>
        <p:txBody>
          <a:bodyPr vert="horz" wrap="square" lIns="102870" tIns="51435" rIns="102870" bIns="51435" rtlCol="0" anchor="ctr">
            <a:normAutofit fontScale="90000"/>
          </a:bodyPr>
          <a:lstStyle/>
          <a:p>
            <a:pPr marL="0" marR="0" lvl="0" indent="0" algn="l" defTabSz="97917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3425" b="1" i="0" u="none" strike="noStrike" kern="1200" cap="none" spc="0" normalizeH="0" baseline="0" noProof="1">
                <a:ln>
                  <a:noFill/>
                </a:ln>
                <a:solidFill>
                  <a:srgbClr val="00B0F0"/>
                </a:solidFill>
                <a:effectLst/>
                <a:uLnTx/>
                <a:uFillTx/>
                <a:latin typeface="Arial" panose="020B0604020202020204" pitchFamily="34" charset="0"/>
                <a:ea typeface="微软雅黑" panose="020B0503020204020204" pitchFamily="34" charset="-122"/>
                <a:cs typeface="+mj-cs"/>
                <a:sym typeface="Calibri" panose="020F0502020204030204" pitchFamily="34" charset="0"/>
              </a:rPr>
              <a:t>Thread类(续)</a:t>
            </a:r>
            <a:endParaRPr kumimoji="0" lang="zh-CN" altLang="en-US" sz="3425" b="1" i="0" u="none" strike="noStrike" kern="1200" cap="none" spc="0" normalizeH="0" baseline="0" noProof="1">
              <a:ln>
                <a:noFill/>
              </a:ln>
              <a:solidFill>
                <a:srgbClr val="00B0F0"/>
              </a:solidFill>
              <a:effectLst/>
              <a:uLnTx/>
              <a:uFillTx/>
              <a:latin typeface="Arial" panose="020B0604020202020204" pitchFamily="34" charset="0"/>
              <a:ea typeface="微软雅黑" panose="020B0503020204020204" pitchFamily="34" charset="-122"/>
              <a:cs typeface="+mj-cs"/>
              <a:sym typeface="Calibri" panose="020F0502020204030204" pitchFamily="34" charset="0"/>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6801" name="矩形 3"/>
          <p:cNvSpPr/>
          <p:nvPr/>
        </p:nvSpPr>
        <p:spPr>
          <a:xfrm>
            <a:off x="2862263" y="2441575"/>
            <a:ext cx="6165850" cy="1136650"/>
          </a:xfrm>
          <a:prstGeom prst="rect">
            <a:avLst/>
          </a:prstGeom>
          <a:noFill/>
          <a:ln w="9525">
            <a:noFill/>
          </a:ln>
        </p:spPr>
        <p:txBody>
          <a:bodyPr wrap="none" anchor="t">
            <a:spAutoFit/>
          </a:bodyPr>
          <a:p>
            <a:pPr marL="0" lvl="1" indent="0" eaLnBrk="1" hangingPunct="1"/>
            <a:r>
              <a:rPr lang="zh-CN" altLang="en-US" sz="4800" b="1" dirty="0">
                <a:solidFill>
                  <a:srgbClr val="00B0F0"/>
                </a:solidFill>
                <a:latin typeface="Arial" panose="020B0604020202020204" pitchFamily="34" charset="0"/>
                <a:ea typeface="微软雅黑" panose="020B0503020204020204" pitchFamily="34" charset="-122"/>
                <a:sym typeface="Calibri" panose="020F0502020204030204" pitchFamily="34" charset="0"/>
              </a:rPr>
              <a:t>线程的状态</a:t>
            </a:r>
            <a:endParaRPr lang="zh-CN" altLang="en-US" sz="4800" b="1" dirty="0">
              <a:solidFill>
                <a:srgbClr val="00B0F0"/>
              </a:solidFill>
              <a:latin typeface="Arial" panose="020B0604020202020204" pitchFamily="34" charset="0"/>
              <a:ea typeface="微软雅黑" panose="020B0503020204020204" pitchFamily="34" charset="-122"/>
              <a:sym typeface="Calibri" panose="020F0502020204030204" pitchFamily="34" charset="0"/>
            </a:endParaRPr>
          </a:p>
          <a:p>
            <a:pPr marL="0" lvl="1" indent="0" eaLnBrk="1" hangingPunct="1"/>
            <a:r>
              <a:rPr lang="en-US" altLang="zh-CN" b="1" dirty="0">
                <a:solidFill>
                  <a:srgbClr val="7F7F7F"/>
                </a:solidFill>
                <a:latin typeface="Arial" panose="020B0604020202020204" pitchFamily="34" charset="0"/>
                <a:ea typeface="宋体" panose="02010600030101010101" pitchFamily="2" charset="-122"/>
                <a:sym typeface="微软雅黑" panose="020B0503020204020204" pitchFamily="34" charset="-122"/>
              </a:rPr>
              <a:t>  </a:t>
            </a:r>
            <a:r>
              <a:rPr lang="zh-CN" altLang="en-US" b="1" dirty="0">
                <a:solidFill>
                  <a:srgbClr val="7F7F7F"/>
                </a:solidFill>
                <a:latin typeface="Arial" panose="020B0604020202020204" pitchFamily="34" charset="0"/>
                <a:ea typeface="微软雅黑" panose="020B0503020204020204" pitchFamily="34" charset="-122"/>
                <a:sym typeface="微软雅黑" panose="020B0503020204020204" pitchFamily="34" charset="-122"/>
              </a:rPr>
              <a:t>线程在系统中会因为系统的调度处于不同的运行状态</a:t>
            </a:r>
            <a:endParaRPr lang="zh-CN" altLang="en-US" b="1" dirty="0">
              <a:solidFill>
                <a:srgbClr val="7F7F7F"/>
              </a:solidFill>
              <a:latin typeface="Arial" panose="020B0604020202020204" pitchFamily="34" charset="0"/>
              <a:ea typeface="微软雅黑" panose="020B0503020204020204" pitchFamily="34" charset="-122"/>
              <a:sym typeface="微软雅黑" panose="020B0503020204020204" pitchFamily="34" charset="-122"/>
            </a:endParaRPr>
          </a:p>
        </p:txBody>
      </p:sp>
      <p:sp>
        <p:nvSpPr>
          <p:cNvPr id="76802" name="TextBox 4"/>
          <p:cNvSpPr/>
          <p:nvPr/>
        </p:nvSpPr>
        <p:spPr>
          <a:xfrm>
            <a:off x="412750" y="1763713"/>
            <a:ext cx="2193925" cy="2752725"/>
          </a:xfrm>
          <a:prstGeom prst="rect">
            <a:avLst/>
          </a:prstGeom>
          <a:noFill/>
          <a:ln w="9525">
            <a:noFill/>
          </a:ln>
        </p:spPr>
        <p:txBody>
          <a:bodyPr wrap="none" anchor="t">
            <a:spAutoFit/>
          </a:bodyPr>
          <a:p>
            <a:r>
              <a:rPr lang="en-US" altLang="zh-CN" sz="17300" dirty="0">
                <a:solidFill>
                  <a:srgbClr val="00B0F0"/>
                </a:solidFill>
                <a:latin typeface="Latha" panose="020B0604020202020204" pitchFamily="34" charset="0"/>
                <a:ea typeface="宋体" panose="02010600030101010101" pitchFamily="2" charset="-122"/>
                <a:sym typeface="Latha" panose="020B0604020202020204" pitchFamily="34" charset="0"/>
              </a:rPr>
              <a:t>[</a:t>
            </a:r>
            <a:r>
              <a:rPr lang="en-US" altLang="zh-CN" sz="17300" dirty="0">
                <a:solidFill>
                  <a:srgbClr val="00B0F0"/>
                </a:solidFill>
                <a:latin typeface="FrankRuehl" panose="020E0503060101010101" pitchFamily="34" charset="-79"/>
                <a:ea typeface="宋体" panose="02010600030101010101" pitchFamily="2" charset="-122"/>
                <a:sym typeface="FrankRuehl" panose="020E0503060101010101" pitchFamily="34" charset="-79"/>
              </a:rPr>
              <a:t>3</a:t>
            </a:r>
            <a:r>
              <a:rPr lang="en-US" altLang="zh-CN" sz="17300" dirty="0">
                <a:solidFill>
                  <a:srgbClr val="00B0F0"/>
                </a:solidFill>
                <a:latin typeface="Latha" panose="020B0604020202020204" pitchFamily="34" charset="0"/>
                <a:ea typeface="宋体" panose="02010600030101010101" pitchFamily="2" charset="-122"/>
                <a:sym typeface="Latha" panose="020B0604020202020204" pitchFamily="34" charset="0"/>
              </a:rPr>
              <a:t>]</a:t>
            </a:r>
            <a:endParaRPr lang="zh-CN" altLang="en-US" sz="17300" dirty="0">
              <a:solidFill>
                <a:srgbClr val="00B0F0"/>
              </a:solidFill>
              <a:latin typeface="Latha" panose="020B0604020202020204" pitchFamily="34" charset="0"/>
              <a:ea typeface="宋体" panose="02010600030101010101" pitchFamily="2" charset="-122"/>
              <a:sym typeface="Latha" panose="020B0604020202020204" pitchFamily="34" charset="0"/>
            </a:endParaRPr>
          </a:p>
        </p:txBody>
      </p:sp>
      <p:sp>
        <p:nvSpPr>
          <p:cNvPr id="76803" name="TextBox 5"/>
          <p:cNvSpPr/>
          <p:nvPr/>
        </p:nvSpPr>
        <p:spPr>
          <a:xfrm>
            <a:off x="1879600" y="3140075"/>
            <a:ext cx="814388" cy="517525"/>
          </a:xfrm>
          <a:prstGeom prst="rect">
            <a:avLst/>
          </a:prstGeom>
          <a:solidFill>
            <a:schemeClr val="bg1"/>
          </a:solidFill>
          <a:ln w="9525">
            <a:noFill/>
          </a:ln>
        </p:spPr>
        <p:txBody>
          <a:bodyPr wrap="none" lIns="102870" tIns="51435" rIns="102870" bIns="51435" anchor="t">
            <a:spAutoFit/>
          </a:bodyPr>
          <a:p>
            <a:r>
              <a:rPr lang="en-US" altLang="zh-CN" sz="2700" dirty="0">
                <a:solidFill>
                  <a:srgbClr val="00B0F0"/>
                </a:solidFill>
                <a:latin typeface="Impact" panose="020B0806030902050204" pitchFamily="34" charset="0"/>
                <a:ea typeface="宋体" panose="02010600030101010101" pitchFamily="2" charset="-122"/>
                <a:sym typeface="Impact" panose="020B0806030902050204" pitchFamily="34" charset="0"/>
              </a:rPr>
              <a:t>Java</a:t>
            </a:r>
            <a:endParaRPr lang="zh-CN" altLang="en-US" sz="2700" dirty="0">
              <a:solidFill>
                <a:srgbClr val="00B0F0"/>
              </a:solidFill>
              <a:latin typeface="Impact" panose="020B0806030902050204" pitchFamily="34" charset="0"/>
              <a:ea typeface="宋体" panose="02010600030101010101" pitchFamily="2" charset="-122"/>
              <a:sym typeface="Impact" panose="020B0806030902050204" pitchFamily="34" charset="0"/>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7825" name="Rectangle 2"/>
          <p:cNvSpPr/>
          <p:nvPr/>
        </p:nvSpPr>
        <p:spPr>
          <a:xfrm>
            <a:off x="-288925" y="-171450"/>
            <a:ext cx="9721850" cy="1200150"/>
          </a:xfrm>
          <a:prstGeom prst="rect">
            <a:avLst/>
          </a:prstGeom>
          <a:noFill/>
          <a:ln w="9525">
            <a:noFill/>
          </a:ln>
        </p:spPr>
        <p:txBody>
          <a:bodyPr lIns="102870" tIns="51435" rIns="102870" bIns="51435" anchor="ctr"/>
          <a:p>
            <a:endParaRPr lang="zh-CN" altLang="zh-CN" sz="4200" dirty="0">
              <a:solidFill>
                <a:schemeClr val="tx2"/>
              </a:solidFill>
              <a:latin typeface="Arial" panose="020B0604020202020204" pitchFamily="34" charset="0"/>
              <a:ea typeface="宋体" panose="02010600030101010101" pitchFamily="2" charset="-122"/>
            </a:endParaRPr>
          </a:p>
        </p:txBody>
      </p:sp>
      <p:sp>
        <p:nvSpPr>
          <p:cNvPr id="56322" name="内容占位符 1"/>
          <p:cNvSpPr>
            <a:spLocks noGrp="1"/>
          </p:cNvSpPr>
          <p:nvPr>
            <p:ph idx="1"/>
          </p:nvPr>
        </p:nvSpPr>
        <p:spPr/>
        <p:txBody>
          <a:bodyPr wrap="square" lIns="102870" tIns="51435" rIns="102870" bIns="51435" anchor="t"/>
          <a:lstStyle/>
          <a:p>
            <a:pPr marL="342900" marR="0" lvl="0" indent="-342900" algn="l" defTabSz="1028700" rtl="0" eaLnBrk="1" fontAlgn="base" latinLnBrk="0" hangingPunct="1">
              <a:lnSpc>
                <a:spcPct val="100000"/>
              </a:lnSpc>
              <a:spcBef>
                <a:spcPct val="19000"/>
              </a:spcBef>
              <a:spcAft>
                <a:spcPct val="0"/>
              </a:spcAft>
              <a:buClr>
                <a:schemeClr val="tx1"/>
              </a:buClr>
              <a:buSzPct val="80000"/>
              <a:buFont typeface="Arial" panose="020B0604020202020204" pitchFamily="34" charset="0"/>
              <a:buChar char="•"/>
              <a:defRPr/>
            </a:pPr>
            <a:r>
              <a:rPr kumimoji="0" lang="zh-CN" altLang="en-US" sz="2400" b="0" i="0" u="none" strike="noStrike" kern="1200" cap="none" spc="0" normalizeH="0" baseline="0" noProof="1">
                <a:ln>
                  <a:noFill/>
                </a:ln>
                <a:solidFill>
                  <a:srgbClr val="CC000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就绪 </a:t>
            </a:r>
            <a:r>
              <a:rPr kumimoji="0" lang="en-US" altLang="zh-CN" sz="2400" b="0" i="0" u="none" strike="noStrike" kern="1200" cap="none" spc="0" normalizeH="0" baseline="0" noProof="1">
                <a:ln>
                  <a:noFill/>
                </a:ln>
                <a:solidFill>
                  <a:srgbClr val="CC000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(Ready)</a:t>
            </a:r>
            <a:r>
              <a:rPr kumimoji="0" lang="en-US" altLang="zh-CN"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 : </a:t>
            </a:r>
            <a:r>
              <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在创建线程后，它将处于就绪状态，等待 </a:t>
            </a:r>
            <a:r>
              <a:rPr kumimoji="0" lang="en-US" altLang="zh-CN"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start() </a:t>
            </a:r>
            <a:r>
              <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方法被调用</a:t>
            </a:r>
            <a:endPar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endParaRPr>
          </a:p>
          <a:p>
            <a:pPr marL="342900" marR="0" lvl="0" indent="-342900" algn="l" defTabSz="1028700" rtl="0" eaLnBrk="1" fontAlgn="base" latinLnBrk="0" hangingPunct="1">
              <a:lnSpc>
                <a:spcPct val="100000"/>
              </a:lnSpc>
              <a:spcBef>
                <a:spcPct val="19000"/>
              </a:spcBef>
              <a:spcAft>
                <a:spcPct val="0"/>
              </a:spcAft>
              <a:buClr>
                <a:schemeClr val="tx1"/>
              </a:buClr>
              <a:buSzPct val="80000"/>
              <a:buFont typeface="Arial" panose="020B0604020202020204" pitchFamily="34" charset="0"/>
              <a:buChar char="•"/>
              <a:defRPr/>
            </a:pPr>
            <a:r>
              <a:rPr kumimoji="0" lang="zh-CN" altLang="en-US" sz="2400" b="0" i="0" u="none" strike="noStrike" kern="1200" cap="none" spc="0" normalizeH="0" baseline="0" noProof="1">
                <a:ln>
                  <a:noFill/>
                </a:ln>
                <a:solidFill>
                  <a:srgbClr val="CC000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运行 </a:t>
            </a:r>
            <a:r>
              <a:rPr kumimoji="0" lang="en-US" altLang="zh-CN" sz="2400" b="0" i="0" u="none" strike="noStrike" kern="1200" cap="none" spc="0" normalizeH="0" baseline="0" noProof="1">
                <a:ln>
                  <a:noFill/>
                </a:ln>
                <a:solidFill>
                  <a:srgbClr val="CC000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(Running)</a:t>
            </a:r>
            <a:r>
              <a:rPr kumimoji="0" lang="en-US" altLang="zh-CN"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 : </a:t>
            </a:r>
            <a:r>
              <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线程在开始执行时进入运行状态</a:t>
            </a:r>
            <a:endPar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endParaRPr>
          </a:p>
          <a:p>
            <a:pPr marL="342900" marR="0" lvl="0" indent="-342900" algn="l" defTabSz="1028700" rtl="0" eaLnBrk="1" fontAlgn="base" latinLnBrk="0" hangingPunct="1">
              <a:lnSpc>
                <a:spcPct val="100000"/>
              </a:lnSpc>
              <a:spcBef>
                <a:spcPct val="19000"/>
              </a:spcBef>
              <a:spcAft>
                <a:spcPct val="0"/>
              </a:spcAft>
              <a:buClr>
                <a:schemeClr val="tx1"/>
              </a:buClr>
              <a:buSzPct val="80000"/>
              <a:buFont typeface="Arial" panose="020B0604020202020204" pitchFamily="34" charset="0"/>
              <a:buChar char="•"/>
              <a:defRPr/>
            </a:pPr>
            <a:r>
              <a:rPr kumimoji="0" lang="zh-CN" altLang="en-US" sz="2400" b="0" i="0" u="none" strike="noStrike" kern="1200" cap="none" spc="0" normalizeH="0" baseline="0" noProof="1">
                <a:ln>
                  <a:noFill/>
                </a:ln>
                <a:solidFill>
                  <a:srgbClr val="CC000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睡眠 </a:t>
            </a:r>
            <a:r>
              <a:rPr kumimoji="0" lang="en-US" altLang="zh-CN" sz="2400" b="0" i="0" u="none" strike="noStrike" kern="1200" cap="none" spc="0" normalizeH="0" baseline="0" noProof="1">
                <a:ln>
                  <a:noFill/>
                </a:ln>
                <a:solidFill>
                  <a:srgbClr val="CC000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(Sleeping)</a:t>
            </a:r>
            <a:r>
              <a:rPr kumimoji="0" lang="en-US" altLang="zh-CN"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 : </a:t>
            </a:r>
            <a:r>
              <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线程的执行可通过使用 </a:t>
            </a:r>
            <a:r>
              <a:rPr kumimoji="0" lang="en-US" altLang="zh-CN"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sleep() </a:t>
            </a:r>
            <a:r>
              <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方法来暂时中止。在睡眠后，线程将进入就绪状态</a:t>
            </a:r>
            <a:endPar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endParaRPr>
          </a:p>
          <a:p>
            <a:pPr marL="342900" marR="0" lvl="0" indent="-342900" algn="l" defTabSz="1028700" rtl="0" eaLnBrk="1" fontAlgn="base" latinLnBrk="0" hangingPunct="1">
              <a:lnSpc>
                <a:spcPct val="100000"/>
              </a:lnSpc>
              <a:spcBef>
                <a:spcPct val="19000"/>
              </a:spcBef>
              <a:spcAft>
                <a:spcPct val="0"/>
              </a:spcAft>
              <a:buClr>
                <a:schemeClr val="tx1"/>
              </a:buClr>
              <a:buSzPct val="80000"/>
              <a:buFont typeface="Arial" panose="020B0604020202020204" pitchFamily="34" charset="0"/>
              <a:buChar char="•"/>
              <a:defRPr/>
            </a:pPr>
            <a:r>
              <a:rPr lang="zh-CN" altLang="en-US" sz="2400">
                <a:ln>
                  <a:noFill/>
                </a:ln>
                <a:solidFill>
                  <a:srgbClr val="CC0000"/>
                </a:solidFill>
                <a:effectLst/>
                <a:uLnTx/>
                <a:uFillTx/>
                <a:cs typeface="微软雅黑" panose="020B0503020204020204" pitchFamily="34" charset="-122"/>
                <a:sym typeface="Calibri" panose="020F0502020204030204" pitchFamily="34" charset="0"/>
              </a:rPr>
              <a:t>等待 </a:t>
            </a:r>
            <a:r>
              <a:rPr lang="en-US" altLang="zh-CN" sz="2400">
                <a:ln>
                  <a:noFill/>
                </a:ln>
                <a:solidFill>
                  <a:srgbClr val="CC0000"/>
                </a:solidFill>
                <a:effectLst/>
                <a:uLnTx/>
                <a:uFillTx/>
                <a:cs typeface="微软雅黑" panose="020B0503020204020204" pitchFamily="34" charset="-122"/>
                <a:sym typeface="Calibri" panose="020F0502020204030204" pitchFamily="34" charset="0"/>
              </a:rPr>
              <a:t>(Waiting/Blocking)</a:t>
            </a:r>
            <a:r>
              <a:rPr lang="en-US" altLang="zh-CN" sz="2400">
                <a:ln>
                  <a:noFill/>
                </a:ln>
                <a:effectLst/>
                <a:uLnTx/>
                <a:uFillTx/>
                <a:cs typeface="微软雅黑" panose="020B0503020204020204" pitchFamily="34" charset="-122"/>
                <a:sym typeface="Calibri" panose="020F0502020204030204" pitchFamily="34" charset="0"/>
              </a:rPr>
              <a:t> : </a:t>
            </a:r>
            <a:r>
              <a:rPr lang="zh-CN" altLang="en-US" sz="2400">
                <a:ln>
                  <a:noFill/>
                </a:ln>
                <a:effectLst/>
                <a:uLnTx/>
                <a:uFillTx/>
                <a:cs typeface="微软雅黑" panose="020B0503020204020204" pitchFamily="34" charset="-122"/>
                <a:sym typeface="Calibri" panose="020F0502020204030204" pitchFamily="34" charset="0"/>
              </a:rPr>
              <a:t>如果调用了 </a:t>
            </a:r>
            <a:r>
              <a:rPr lang="en-US" altLang="zh-CN" sz="2400">
                <a:ln>
                  <a:noFill/>
                </a:ln>
                <a:effectLst/>
                <a:uLnTx/>
                <a:uFillTx/>
                <a:cs typeface="微软雅黑" panose="020B0503020204020204" pitchFamily="34" charset="-122"/>
                <a:sym typeface="Calibri" panose="020F0502020204030204" pitchFamily="34" charset="0"/>
              </a:rPr>
              <a:t>wait() </a:t>
            </a:r>
            <a:r>
              <a:rPr lang="zh-CN" altLang="en-US" sz="2400">
                <a:ln>
                  <a:noFill/>
                </a:ln>
                <a:effectLst/>
                <a:uLnTx/>
                <a:uFillTx/>
                <a:cs typeface="微软雅黑" panose="020B0503020204020204" pitchFamily="34" charset="-122"/>
                <a:sym typeface="Calibri" panose="020F0502020204030204" pitchFamily="34" charset="0"/>
              </a:rPr>
              <a:t>方法，线程将处于等待状态。用于在两个或多个线程并发运行时。</a:t>
            </a:r>
            <a:endParaRPr lang="zh-CN" altLang="en-US" sz="2400">
              <a:ln>
                <a:noFill/>
              </a:ln>
              <a:effectLst/>
              <a:uLnTx/>
              <a:uFillTx/>
              <a:cs typeface="微软雅黑" panose="020B0503020204020204" pitchFamily="34" charset="-122"/>
              <a:sym typeface="Calibri" panose="020F0502020204030204" pitchFamily="34" charset="0"/>
            </a:endParaRPr>
          </a:p>
          <a:p>
            <a:pPr marL="342900" marR="0" lvl="0" indent="-342900" algn="l" defTabSz="1028700" rtl="0" eaLnBrk="1" fontAlgn="base" latinLnBrk="0" hangingPunct="1">
              <a:lnSpc>
                <a:spcPct val="100000"/>
              </a:lnSpc>
              <a:spcBef>
                <a:spcPct val="19000"/>
              </a:spcBef>
              <a:spcAft>
                <a:spcPct val="0"/>
              </a:spcAft>
              <a:buClr>
                <a:schemeClr val="tx1"/>
              </a:buClr>
              <a:buSzPct val="80000"/>
              <a:buFont typeface="Arial" panose="020B0604020202020204" pitchFamily="34" charset="0"/>
              <a:buChar char="•"/>
              <a:defRPr/>
            </a:pPr>
            <a:r>
              <a:rPr lang="zh-CN" altLang="en-US" sz="2400">
                <a:ln>
                  <a:noFill/>
                </a:ln>
                <a:solidFill>
                  <a:srgbClr val="CC0000"/>
                </a:solidFill>
                <a:effectLst/>
                <a:uLnTx/>
                <a:uFillTx/>
                <a:cs typeface="微软雅黑" panose="020B0503020204020204" pitchFamily="34" charset="-122"/>
                <a:sym typeface="Calibri" panose="020F0502020204030204" pitchFamily="34" charset="0"/>
              </a:rPr>
              <a:t>阻塞 </a:t>
            </a:r>
            <a:r>
              <a:rPr lang="en-US" altLang="zh-CN" sz="2400">
                <a:ln>
                  <a:noFill/>
                </a:ln>
                <a:solidFill>
                  <a:srgbClr val="CC0000"/>
                </a:solidFill>
                <a:effectLst/>
                <a:uLnTx/>
                <a:uFillTx/>
                <a:cs typeface="微软雅黑" panose="020B0503020204020204" pitchFamily="34" charset="-122"/>
                <a:sym typeface="Calibri" panose="020F0502020204030204" pitchFamily="34" charset="0"/>
              </a:rPr>
              <a:t>(Blocking)</a:t>
            </a:r>
            <a:r>
              <a:rPr lang="en-US" altLang="zh-CN" sz="2400">
                <a:ln>
                  <a:noFill/>
                </a:ln>
                <a:effectLst/>
                <a:uLnTx/>
                <a:uFillTx/>
                <a:cs typeface="微软雅黑" panose="020B0503020204020204" pitchFamily="34" charset="-122"/>
                <a:sym typeface="Calibri" panose="020F0502020204030204" pitchFamily="34" charset="0"/>
              </a:rPr>
              <a:t> :</a:t>
            </a:r>
            <a:r>
              <a:rPr sz="2400">
                <a:ln>
                  <a:noFill/>
                </a:ln>
                <a:effectLst/>
                <a:uLnTx/>
                <a:uFillTx/>
                <a:cs typeface="微软雅黑" panose="020B0503020204020204" pitchFamily="34" charset="-122"/>
                <a:sym typeface="Calibri" panose="020F0502020204030204" pitchFamily="34" charset="0"/>
              </a:rPr>
              <a:t>表示线程阻塞于锁</a:t>
            </a:r>
            <a:r>
              <a:rPr lang="zh-CN" altLang="en-US" sz="2400">
                <a:ln>
                  <a:noFill/>
                </a:ln>
                <a:effectLst/>
                <a:uLnTx/>
                <a:uFillTx/>
                <a:cs typeface="微软雅黑" panose="020B0503020204020204" pitchFamily="34" charset="-122"/>
                <a:sym typeface="Calibri" panose="020F0502020204030204" pitchFamily="34" charset="0"/>
              </a:rPr>
              <a:t>。</a:t>
            </a:r>
            <a:endParaRPr lang="zh-CN" altLang="en-US" sz="2400">
              <a:ln>
                <a:noFill/>
              </a:ln>
              <a:effectLst/>
              <a:uLnTx/>
              <a:uFillTx/>
              <a:cs typeface="微软雅黑" panose="020B0503020204020204" pitchFamily="34" charset="-122"/>
              <a:sym typeface="Calibri" panose="020F0502020204030204" pitchFamily="34" charset="0"/>
            </a:endParaRPr>
          </a:p>
          <a:p>
            <a:pPr marL="342900" marR="0" lvl="0" indent="-342900" algn="l" defTabSz="1028700" rtl="0" eaLnBrk="1" fontAlgn="base" latinLnBrk="0" hangingPunct="1">
              <a:lnSpc>
                <a:spcPct val="100000"/>
              </a:lnSpc>
              <a:spcBef>
                <a:spcPct val="19000"/>
              </a:spcBef>
              <a:spcAft>
                <a:spcPct val="0"/>
              </a:spcAft>
              <a:buClr>
                <a:schemeClr val="tx1"/>
              </a:buClr>
              <a:buSzPct val="80000"/>
              <a:buFont typeface="Arial" panose="020B0604020202020204" pitchFamily="34" charset="0"/>
              <a:buChar char="•"/>
              <a:defRPr/>
            </a:pPr>
            <a:r>
              <a:rPr kumimoji="0" lang="zh-CN" altLang="en-US" sz="2400" b="0" i="0" u="none" strike="noStrike" kern="1200" cap="none" spc="0" normalizeH="0" baseline="0" noProof="1">
                <a:ln>
                  <a:noFill/>
                </a:ln>
                <a:solidFill>
                  <a:srgbClr val="CC000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终止(Terminated</a:t>
            </a:r>
            <a:r>
              <a:rPr kumimoji="0" lang="en-US" altLang="zh-CN" sz="2400" b="0" i="0" u="none" strike="noStrike" kern="1200" cap="none" spc="0" normalizeH="0" baseline="0" noProof="1">
                <a:ln>
                  <a:noFill/>
                </a:ln>
                <a:solidFill>
                  <a:srgbClr val="CC000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/Dead</a:t>
            </a:r>
            <a:r>
              <a:rPr kumimoji="0" lang="zh-CN" altLang="en-US" sz="2400" b="0" i="0" u="none" strike="noStrike" kern="1200" cap="none" spc="0" normalizeH="0" baseline="0" noProof="1">
                <a:ln>
                  <a:noFill/>
                </a:ln>
                <a:solidFill>
                  <a:srgbClr val="CC0000"/>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a:t>
            </a:r>
            <a:r>
              <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：结束运行</a:t>
            </a:r>
            <a:endPar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endParaRPr>
          </a:p>
          <a:p>
            <a:pPr marL="342900" marR="0" lvl="0" indent="-342900" algn="l" defTabSz="1028700" rtl="0" eaLnBrk="1" fontAlgn="base" latinLnBrk="0" hangingPunct="1">
              <a:lnSpc>
                <a:spcPct val="100000"/>
              </a:lnSpc>
              <a:spcBef>
                <a:spcPct val="19000"/>
              </a:spcBef>
              <a:spcAft>
                <a:spcPct val="0"/>
              </a:spcAft>
              <a:buClr>
                <a:schemeClr val="tx1"/>
              </a:buClr>
              <a:buSzPct val="80000"/>
              <a:buFont typeface="Arial" panose="020B0604020202020204" pitchFamily="34" charset="0"/>
              <a:buChar char="•"/>
              <a:defRPr/>
            </a:pPr>
            <a:endPar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endParaRPr>
          </a:p>
          <a:p>
            <a:pPr marL="342900" marR="0" lvl="0" indent="-342900" algn="l" defTabSz="1028700" rtl="0" eaLnBrk="1" fontAlgn="base" latinLnBrk="0" hangingPunct="1">
              <a:lnSpc>
                <a:spcPct val="100000"/>
              </a:lnSpc>
              <a:spcBef>
                <a:spcPct val="19000"/>
              </a:spcBef>
              <a:spcAft>
                <a:spcPct val="0"/>
              </a:spcAft>
              <a:buClr>
                <a:schemeClr val="tx1"/>
              </a:buClr>
              <a:buSzPct val="80000"/>
              <a:buFont typeface="Arial" panose="020B0604020202020204" pitchFamily="34" charset="0"/>
              <a:buChar char="•"/>
              <a:defRPr/>
            </a:pPr>
            <a:endPar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endParaRPr>
          </a:p>
          <a:p>
            <a:pPr marL="342900" marR="0" lvl="0" indent="-3429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endPar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endParaRPr>
          </a:p>
        </p:txBody>
      </p:sp>
      <p:sp>
        <p:nvSpPr>
          <p:cNvPr id="56323" name="Rectangle 4"/>
          <p:cNvSpPr>
            <a:spLocks noGrp="1"/>
          </p:cNvSpPr>
          <p:nvPr>
            <p:ph type="title"/>
          </p:nvPr>
        </p:nvSpPr>
        <p:spPr/>
        <p:txBody>
          <a:bodyPr wrap="square" lIns="102870" tIns="51435" rIns="102870" bIns="51435" anchor="ctr"/>
          <a:lstStyle/>
          <a:p>
            <a:pPr marL="0" marR="0" lvl="0" indent="0" algn="l"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343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线程的状态</a:t>
            </a:r>
            <a:endParaRPr kumimoji="0" lang="en-US" altLang="zh-CN" sz="34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86017" name="Group 2"/>
          <p:cNvGrpSpPr/>
          <p:nvPr/>
        </p:nvGrpSpPr>
        <p:grpSpPr>
          <a:xfrm>
            <a:off x="73025" y="1468438"/>
            <a:ext cx="8878888" cy="3724275"/>
            <a:chOff x="552" y="1248"/>
            <a:chExt cx="4889" cy="2278"/>
          </a:xfrm>
        </p:grpSpPr>
        <p:sp>
          <p:nvSpPr>
            <p:cNvPr id="86018" name="AutoShape 3"/>
            <p:cNvSpPr/>
            <p:nvPr/>
          </p:nvSpPr>
          <p:spPr>
            <a:xfrm>
              <a:off x="576" y="2256"/>
              <a:ext cx="1104" cy="336"/>
            </a:xfrm>
            <a:prstGeom prst="roundRect">
              <a:avLst>
                <a:gd name="adj" fmla="val 16667"/>
              </a:avLst>
            </a:prstGeom>
            <a:solidFill>
              <a:schemeClr val="bg1"/>
            </a:solidFill>
            <a:ln w="38100" cap="flat" cmpd="sng">
              <a:solidFill>
                <a:schemeClr val="tx1"/>
              </a:solidFill>
              <a:prstDash val="solid"/>
              <a:round/>
              <a:headEnd type="none" w="med" len="med"/>
              <a:tailEnd type="none" w="med" len="med"/>
            </a:ln>
          </p:spPr>
          <p:txBody>
            <a:bodyPr wrap="none" anchor="ctr"/>
            <a:p>
              <a:endParaRPr lang="zh-CN" altLang="en-US" dirty="0">
                <a:latin typeface="Arial" panose="020B0604020202020204" pitchFamily="34" charset="0"/>
                <a:ea typeface="宋体" panose="02010600030101010101" pitchFamily="2" charset="-122"/>
              </a:endParaRPr>
            </a:p>
          </p:txBody>
        </p:sp>
        <p:sp>
          <p:nvSpPr>
            <p:cNvPr id="86019" name="Text Box 4"/>
            <p:cNvSpPr txBox="1"/>
            <p:nvPr/>
          </p:nvSpPr>
          <p:spPr>
            <a:xfrm>
              <a:off x="552" y="1675"/>
              <a:ext cx="1152" cy="310"/>
            </a:xfrm>
            <a:prstGeom prst="rect">
              <a:avLst/>
            </a:prstGeom>
            <a:noFill/>
            <a:ln w="38100">
              <a:noFill/>
            </a:ln>
          </p:spPr>
          <p:txBody>
            <a:bodyPr anchor="t">
              <a:spAutoFit/>
            </a:bodyPr>
            <a:p>
              <a:r>
                <a:rPr lang="en-US" altLang="zh-CN" sz="2700" b="1" dirty="0">
                  <a:latin typeface="Times New Roman" panose="02020603050405020304" pitchFamily="18" charset="0"/>
                  <a:ea typeface="宋体" panose="02010600030101010101" pitchFamily="2" charset="-122"/>
                </a:rPr>
                <a:t>new Thread()</a:t>
              </a:r>
              <a:endParaRPr lang="en-US" altLang="zh-CN" sz="2700" b="1" dirty="0">
                <a:latin typeface="Times New Roman" panose="02020603050405020304" pitchFamily="18" charset="0"/>
                <a:ea typeface="宋体" panose="02010600030101010101" pitchFamily="2" charset="-122"/>
              </a:endParaRPr>
            </a:p>
          </p:txBody>
        </p:sp>
        <p:sp>
          <p:nvSpPr>
            <p:cNvPr id="86020" name="Text Box 5"/>
            <p:cNvSpPr txBox="1"/>
            <p:nvPr/>
          </p:nvSpPr>
          <p:spPr>
            <a:xfrm>
              <a:off x="576" y="2304"/>
              <a:ext cx="1128" cy="310"/>
            </a:xfrm>
            <a:prstGeom prst="rect">
              <a:avLst/>
            </a:prstGeom>
            <a:noFill/>
            <a:ln w="38100">
              <a:noFill/>
            </a:ln>
          </p:spPr>
          <p:txBody>
            <a:bodyPr anchor="t">
              <a:spAutoFit/>
            </a:bodyPr>
            <a:p>
              <a:r>
                <a:rPr lang="en-US" altLang="zh-CN" sz="2700" b="1" dirty="0">
                  <a:latin typeface="Times New Roman" panose="02020603050405020304" pitchFamily="18" charset="0"/>
                  <a:ea typeface="宋体" panose="02010600030101010101" pitchFamily="2" charset="-122"/>
                </a:rPr>
                <a:t>New Thread</a:t>
              </a:r>
              <a:endParaRPr lang="en-US" altLang="zh-CN" sz="2700" b="1" dirty="0">
                <a:latin typeface="Times New Roman" panose="02020603050405020304" pitchFamily="18" charset="0"/>
                <a:ea typeface="宋体" panose="02010600030101010101" pitchFamily="2" charset="-122"/>
              </a:endParaRPr>
            </a:p>
          </p:txBody>
        </p:sp>
        <p:sp>
          <p:nvSpPr>
            <p:cNvPr id="86021" name="AutoShape 6"/>
            <p:cNvSpPr/>
            <p:nvPr/>
          </p:nvSpPr>
          <p:spPr>
            <a:xfrm>
              <a:off x="2448" y="2256"/>
              <a:ext cx="1008" cy="336"/>
            </a:xfrm>
            <a:prstGeom prst="roundRect">
              <a:avLst>
                <a:gd name="adj" fmla="val 16667"/>
              </a:avLst>
            </a:prstGeom>
            <a:solidFill>
              <a:schemeClr val="bg1"/>
            </a:solidFill>
            <a:ln w="38100" cap="flat" cmpd="sng">
              <a:solidFill>
                <a:schemeClr val="tx1"/>
              </a:solidFill>
              <a:prstDash val="solid"/>
              <a:round/>
              <a:headEnd type="none" w="med" len="med"/>
              <a:tailEnd type="none" w="med" len="med"/>
            </a:ln>
          </p:spPr>
          <p:txBody>
            <a:bodyPr wrap="none" anchor="ctr"/>
            <a:p>
              <a:endParaRPr lang="zh-CN" altLang="en-US" dirty="0">
                <a:latin typeface="Arial" panose="020B0604020202020204" pitchFamily="34" charset="0"/>
                <a:ea typeface="宋体" panose="02010600030101010101" pitchFamily="2" charset="-122"/>
              </a:endParaRPr>
            </a:p>
          </p:txBody>
        </p:sp>
        <p:sp>
          <p:nvSpPr>
            <p:cNvPr id="86022" name="Text Box 7"/>
            <p:cNvSpPr txBox="1"/>
            <p:nvPr/>
          </p:nvSpPr>
          <p:spPr>
            <a:xfrm>
              <a:off x="2496" y="2256"/>
              <a:ext cx="912" cy="310"/>
            </a:xfrm>
            <a:prstGeom prst="rect">
              <a:avLst/>
            </a:prstGeom>
            <a:noFill/>
            <a:ln w="38100">
              <a:noFill/>
            </a:ln>
          </p:spPr>
          <p:txBody>
            <a:bodyPr anchor="t">
              <a:spAutoFit/>
            </a:bodyPr>
            <a:p>
              <a:r>
                <a:rPr lang="en-US" altLang="zh-CN" sz="2700" b="1" dirty="0">
                  <a:latin typeface="Times New Roman" panose="02020603050405020304" pitchFamily="18" charset="0"/>
                  <a:ea typeface="宋体" panose="02010600030101010101" pitchFamily="2" charset="-122"/>
                </a:rPr>
                <a:t>Runnable</a:t>
              </a:r>
              <a:endParaRPr lang="en-US" altLang="zh-CN" sz="2700" dirty="0">
                <a:latin typeface="Times New Roman" panose="02020603050405020304" pitchFamily="18" charset="0"/>
                <a:ea typeface="宋体" panose="02010600030101010101" pitchFamily="2" charset="-122"/>
              </a:endParaRPr>
            </a:p>
          </p:txBody>
        </p:sp>
        <p:sp>
          <p:nvSpPr>
            <p:cNvPr id="86023" name="Text Box 8"/>
            <p:cNvSpPr txBox="1"/>
            <p:nvPr/>
          </p:nvSpPr>
          <p:spPr>
            <a:xfrm>
              <a:off x="1776" y="2112"/>
              <a:ext cx="585" cy="310"/>
            </a:xfrm>
            <a:prstGeom prst="rect">
              <a:avLst/>
            </a:prstGeom>
            <a:noFill/>
            <a:ln w="38100">
              <a:noFill/>
            </a:ln>
          </p:spPr>
          <p:txBody>
            <a:bodyPr anchor="t">
              <a:spAutoFit/>
            </a:bodyPr>
            <a:p>
              <a:r>
                <a:rPr lang="en-US" altLang="zh-CN" sz="2700" b="1" dirty="0">
                  <a:latin typeface="Times New Roman" panose="02020603050405020304" pitchFamily="18" charset="0"/>
                  <a:ea typeface="宋体" panose="02010600030101010101" pitchFamily="2" charset="-122"/>
                </a:rPr>
                <a:t>start()</a:t>
              </a:r>
              <a:endParaRPr lang="en-US" altLang="zh-CN" sz="2700" dirty="0">
                <a:latin typeface="Times New Roman" panose="02020603050405020304" pitchFamily="18" charset="0"/>
                <a:ea typeface="宋体" panose="02010600030101010101" pitchFamily="2" charset="-122"/>
              </a:endParaRPr>
            </a:p>
          </p:txBody>
        </p:sp>
        <p:sp>
          <p:nvSpPr>
            <p:cNvPr id="86024" name="AutoShape 9"/>
            <p:cNvSpPr/>
            <p:nvPr/>
          </p:nvSpPr>
          <p:spPr>
            <a:xfrm>
              <a:off x="4032" y="2256"/>
              <a:ext cx="1392" cy="336"/>
            </a:xfrm>
            <a:prstGeom prst="roundRect">
              <a:avLst>
                <a:gd name="adj" fmla="val 16667"/>
              </a:avLst>
            </a:prstGeom>
            <a:solidFill>
              <a:schemeClr val="bg1"/>
            </a:solidFill>
            <a:ln w="38100" cap="flat" cmpd="sng">
              <a:solidFill>
                <a:schemeClr val="tx1"/>
              </a:solidFill>
              <a:prstDash val="solid"/>
              <a:round/>
              <a:headEnd type="none" w="med" len="med"/>
              <a:tailEnd type="none" w="med" len="med"/>
            </a:ln>
          </p:spPr>
          <p:txBody>
            <a:bodyPr wrap="none" anchor="ctr"/>
            <a:p>
              <a:endParaRPr lang="zh-CN" altLang="en-US" dirty="0">
                <a:latin typeface="Arial" panose="020B0604020202020204" pitchFamily="34" charset="0"/>
                <a:ea typeface="宋体" panose="02010600030101010101" pitchFamily="2" charset="-122"/>
              </a:endParaRPr>
            </a:p>
          </p:txBody>
        </p:sp>
        <p:sp>
          <p:nvSpPr>
            <p:cNvPr id="86025" name="Text Box 10"/>
            <p:cNvSpPr txBox="1"/>
            <p:nvPr/>
          </p:nvSpPr>
          <p:spPr>
            <a:xfrm>
              <a:off x="4128" y="2256"/>
              <a:ext cx="1264" cy="310"/>
            </a:xfrm>
            <a:prstGeom prst="rect">
              <a:avLst/>
            </a:prstGeom>
            <a:noFill/>
            <a:ln w="38100">
              <a:noFill/>
            </a:ln>
          </p:spPr>
          <p:txBody>
            <a:bodyPr anchor="t">
              <a:spAutoFit/>
            </a:bodyPr>
            <a:p>
              <a:r>
                <a:rPr lang="en-US" altLang="zh-CN" sz="2700" b="1" dirty="0">
                  <a:latin typeface="Times New Roman" panose="02020603050405020304" pitchFamily="18" charset="0"/>
                  <a:ea typeface="宋体" panose="02010600030101010101" pitchFamily="2" charset="-122"/>
                </a:rPr>
                <a:t>Not Runnable</a:t>
              </a:r>
              <a:endParaRPr lang="en-US" altLang="zh-CN" sz="2700" b="1" dirty="0">
                <a:latin typeface="Times New Roman" panose="02020603050405020304" pitchFamily="18" charset="0"/>
                <a:ea typeface="宋体" panose="02010600030101010101" pitchFamily="2" charset="-122"/>
              </a:endParaRPr>
            </a:p>
          </p:txBody>
        </p:sp>
        <p:sp>
          <p:nvSpPr>
            <p:cNvPr id="86027" name="AutoShape 13"/>
            <p:cNvSpPr/>
            <p:nvPr/>
          </p:nvSpPr>
          <p:spPr>
            <a:xfrm>
              <a:off x="2592" y="3216"/>
              <a:ext cx="816" cy="288"/>
            </a:xfrm>
            <a:prstGeom prst="roundRect">
              <a:avLst>
                <a:gd name="adj" fmla="val 16667"/>
              </a:avLst>
            </a:prstGeom>
            <a:solidFill>
              <a:schemeClr val="bg1"/>
            </a:solidFill>
            <a:ln w="38100" cap="flat" cmpd="sng">
              <a:solidFill>
                <a:schemeClr val="tx1"/>
              </a:solidFill>
              <a:prstDash val="solid"/>
              <a:round/>
              <a:headEnd type="none" w="med" len="med"/>
              <a:tailEnd type="none" w="med" len="med"/>
            </a:ln>
          </p:spPr>
          <p:txBody>
            <a:bodyPr wrap="none" anchor="ctr"/>
            <a:p>
              <a:endParaRPr lang="zh-CN" altLang="en-US" dirty="0">
                <a:latin typeface="Arial" panose="020B0604020202020204" pitchFamily="34" charset="0"/>
                <a:ea typeface="宋体" panose="02010600030101010101" pitchFamily="2" charset="-122"/>
              </a:endParaRPr>
            </a:p>
          </p:txBody>
        </p:sp>
        <p:sp>
          <p:nvSpPr>
            <p:cNvPr id="86028" name="Text Box 14"/>
            <p:cNvSpPr txBox="1"/>
            <p:nvPr/>
          </p:nvSpPr>
          <p:spPr>
            <a:xfrm>
              <a:off x="2736" y="3216"/>
              <a:ext cx="590" cy="310"/>
            </a:xfrm>
            <a:prstGeom prst="rect">
              <a:avLst/>
            </a:prstGeom>
            <a:noFill/>
            <a:ln w="38100">
              <a:noFill/>
            </a:ln>
          </p:spPr>
          <p:txBody>
            <a:bodyPr anchor="t">
              <a:spAutoFit/>
            </a:bodyPr>
            <a:p>
              <a:r>
                <a:rPr lang="en-US" altLang="zh-CN" sz="2700" b="1" dirty="0">
                  <a:latin typeface="Times New Roman" panose="02020603050405020304" pitchFamily="18" charset="0"/>
                  <a:ea typeface="宋体" panose="02010600030101010101" pitchFamily="2" charset="-122"/>
                </a:rPr>
                <a:t>Dead</a:t>
              </a:r>
              <a:endParaRPr lang="en-US" altLang="zh-CN" sz="2700" b="1" dirty="0">
                <a:latin typeface="Times New Roman" panose="02020603050405020304" pitchFamily="18" charset="0"/>
                <a:ea typeface="宋体" panose="02010600030101010101" pitchFamily="2" charset="-122"/>
              </a:endParaRPr>
            </a:p>
          </p:txBody>
        </p:sp>
        <p:sp>
          <p:nvSpPr>
            <p:cNvPr id="86029" name="Text Box 15"/>
            <p:cNvSpPr txBox="1"/>
            <p:nvPr/>
          </p:nvSpPr>
          <p:spPr>
            <a:xfrm>
              <a:off x="2544" y="1632"/>
              <a:ext cx="595" cy="310"/>
            </a:xfrm>
            <a:prstGeom prst="rect">
              <a:avLst/>
            </a:prstGeom>
            <a:noFill/>
            <a:ln w="38100">
              <a:noFill/>
            </a:ln>
          </p:spPr>
          <p:txBody>
            <a:bodyPr anchor="t">
              <a:spAutoFit/>
            </a:bodyPr>
            <a:p>
              <a:r>
                <a:rPr lang="en-US" altLang="zh-CN" sz="2700" b="1" dirty="0">
                  <a:latin typeface="Times New Roman" panose="02020603050405020304" pitchFamily="18" charset="0"/>
                  <a:ea typeface="宋体" panose="02010600030101010101" pitchFamily="2" charset="-122"/>
                </a:rPr>
                <a:t>yield()</a:t>
              </a:r>
              <a:endParaRPr lang="en-US" altLang="zh-CN" sz="2700" b="1" dirty="0">
                <a:latin typeface="Times New Roman" panose="02020603050405020304" pitchFamily="18" charset="0"/>
                <a:ea typeface="宋体" panose="02010600030101010101" pitchFamily="2" charset="-122"/>
              </a:endParaRPr>
            </a:p>
          </p:txBody>
        </p:sp>
        <p:sp>
          <p:nvSpPr>
            <p:cNvPr id="73743" name="Text Box 16"/>
            <p:cNvSpPr txBox="1"/>
            <p:nvPr/>
          </p:nvSpPr>
          <p:spPr>
            <a:xfrm>
              <a:off x="2928" y="2581"/>
              <a:ext cx="863" cy="310"/>
            </a:xfrm>
            <a:prstGeom prst="rect">
              <a:avLst/>
            </a:prstGeom>
            <a:noFill/>
            <a:ln w="38100">
              <a:noFill/>
            </a:ln>
          </p:spPr>
          <p:txBody>
            <a:bodyPr anchor="t">
              <a:spAutoFit/>
            </a:bodyPr>
            <a:p>
              <a:r>
                <a:rPr lang="en-US" altLang="zh-CN" sz="2700" b="1" noProof="1" dirty="0">
                  <a:latin typeface="Times New Roman" panose="02020603050405020304" pitchFamily="18" charset="0"/>
                  <a:ea typeface="宋体" panose="02010600030101010101" pitchFamily="2" charset="-122"/>
                  <a:cs typeface="+mn-cs"/>
                </a:rPr>
                <a:t>run()exit</a:t>
              </a:r>
              <a:endParaRPr lang="en-US" altLang="zh-CN" sz="2700" b="1" noProof="1" dirty="0">
                <a:latin typeface="Times New Roman" panose="02020603050405020304" pitchFamily="18" charset="0"/>
                <a:ea typeface="宋体" panose="02010600030101010101" pitchFamily="2" charset="-122"/>
              </a:endParaRPr>
            </a:p>
          </p:txBody>
        </p:sp>
        <p:sp>
          <p:nvSpPr>
            <p:cNvPr id="86031" name="Line 17"/>
            <p:cNvSpPr/>
            <p:nvPr/>
          </p:nvSpPr>
          <p:spPr>
            <a:xfrm>
              <a:off x="1680" y="2400"/>
              <a:ext cx="768" cy="0"/>
            </a:xfrm>
            <a:prstGeom prst="line">
              <a:avLst/>
            </a:prstGeom>
            <a:ln w="38100" cap="flat" cmpd="sng">
              <a:solidFill>
                <a:schemeClr val="tx1"/>
              </a:solidFill>
              <a:prstDash val="solid"/>
              <a:round/>
              <a:headEnd type="none" w="med" len="med"/>
              <a:tailEnd type="triangle" w="med" len="med"/>
            </a:ln>
          </p:spPr>
        </p:sp>
        <p:sp>
          <p:nvSpPr>
            <p:cNvPr id="86033" name="Line 19"/>
            <p:cNvSpPr/>
            <p:nvPr/>
          </p:nvSpPr>
          <p:spPr>
            <a:xfrm>
              <a:off x="2928" y="2592"/>
              <a:ext cx="0" cy="624"/>
            </a:xfrm>
            <a:prstGeom prst="line">
              <a:avLst/>
            </a:prstGeom>
            <a:ln w="38100" cap="flat" cmpd="sng">
              <a:solidFill>
                <a:schemeClr val="tx1"/>
              </a:solidFill>
              <a:prstDash val="solid"/>
              <a:round/>
              <a:headEnd type="none" w="med" len="med"/>
              <a:tailEnd type="triangle" w="med" len="med"/>
            </a:ln>
          </p:spPr>
        </p:sp>
        <p:sp>
          <p:nvSpPr>
            <p:cNvPr id="86034" name="Line 20"/>
            <p:cNvSpPr/>
            <p:nvPr/>
          </p:nvSpPr>
          <p:spPr>
            <a:xfrm>
              <a:off x="3456" y="2352"/>
              <a:ext cx="576" cy="0"/>
            </a:xfrm>
            <a:prstGeom prst="line">
              <a:avLst/>
            </a:prstGeom>
            <a:ln w="38100" cap="flat" cmpd="sng">
              <a:solidFill>
                <a:schemeClr val="tx1"/>
              </a:solidFill>
              <a:prstDash val="solid"/>
              <a:round/>
              <a:headEnd type="none" w="med" len="med"/>
              <a:tailEnd type="triangle" w="med" len="med"/>
            </a:ln>
          </p:spPr>
        </p:sp>
        <p:sp>
          <p:nvSpPr>
            <p:cNvPr id="86035" name="Line 21"/>
            <p:cNvSpPr/>
            <p:nvPr/>
          </p:nvSpPr>
          <p:spPr>
            <a:xfrm flipH="1">
              <a:off x="3456" y="2448"/>
              <a:ext cx="528" cy="0"/>
            </a:xfrm>
            <a:prstGeom prst="line">
              <a:avLst/>
            </a:prstGeom>
            <a:ln w="38100" cap="flat" cmpd="sng">
              <a:solidFill>
                <a:schemeClr val="tx1"/>
              </a:solidFill>
              <a:prstDash val="solid"/>
              <a:round/>
              <a:headEnd type="none" w="med" len="med"/>
              <a:tailEnd type="triangle" w="med" len="med"/>
            </a:ln>
          </p:spPr>
        </p:sp>
        <p:sp>
          <p:nvSpPr>
            <p:cNvPr id="86036" name="Line 22"/>
            <p:cNvSpPr/>
            <p:nvPr/>
          </p:nvSpPr>
          <p:spPr>
            <a:xfrm flipH="1">
              <a:off x="3360" y="2592"/>
              <a:ext cx="1344" cy="672"/>
            </a:xfrm>
            <a:prstGeom prst="line">
              <a:avLst/>
            </a:prstGeom>
            <a:ln w="38100" cap="flat" cmpd="sng">
              <a:solidFill>
                <a:schemeClr val="tx1"/>
              </a:solidFill>
              <a:prstDash val="solid"/>
              <a:round/>
              <a:headEnd type="none" w="med" len="med"/>
              <a:tailEnd type="triangle" w="med" len="med"/>
            </a:ln>
          </p:spPr>
        </p:sp>
        <p:sp>
          <p:nvSpPr>
            <p:cNvPr id="86037" name="Line 23"/>
            <p:cNvSpPr/>
            <p:nvPr/>
          </p:nvSpPr>
          <p:spPr>
            <a:xfrm>
              <a:off x="960" y="1920"/>
              <a:ext cx="144" cy="336"/>
            </a:xfrm>
            <a:prstGeom prst="line">
              <a:avLst/>
            </a:prstGeom>
            <a:ln w="38100" cap="flat" cmpd="sng">
              <a:solidFill>
                <a:schemeClr val="tx1"/>
              </a:solidFill>
              <a:prstDash val="solid"/>
              <a:round/>
              <a:headEnd type="none" w="med" len="med"/>
              <a:tailEnd type="triangle" w="med" len="med"/>
            </a:ln>
          </p:spPr>
        </p:sp>
        <p:sp>
          <p:nvSpPr>
            <p:cNvPr id="86038" name="Text Box 24"/>
            <p:cNvSpPr txBox="1"/>
            <p:nvPr/>
          </p:nvSpPr>
          <p:spPr>
            <a:xfrm>
              <a:off x="2784" y="2064"/>
              <a:ext cx="143" cy="310"/>
            </a:xfrm>
            <a:prstGeom prst="rect">
              <a:avLst/>
            </a:prstGeom>
            <a:noFill/>
            <a:ln w="9525">
              <a:noFill/>
            </a:ln>
          </p:spPr>
          <p:txBody>
            <a:bodyPr anchor="t">
              <a:spAutoFit/>
            </a:bodyPr>
            <a:p>
              <a:r>
                <a:rPr lang="en-US" altLang="zh-CN" sz="2700" dirty="0">
                  <a:latin typeface="Times New Roman" panose="02020603050405020304" pitchFamily="18" charset="0"/>
                  <a:ea typeface="宋体" panose="02010600030101010101" pitchFamily="2" charset="-122"/>
                </a:rPr>
                <a:t>.</a:t>
              </a:r>
              <a:endParaRPr lang="en-US" altLang="zh-CN" sz="2700" dirty="0">
                <a:latin typeface="Times New Roman" panose="02020603050405020304" pitchFamily="18" charset="0"/>
                <a:ea typeface="宋体" panose="02010600030101010101" pitchFamily="2" charset="-122"/>
              </a:endParaRPr>
            </a:p>
          </p:txBody>
        </p:sp>
        <p:sp>
          <p:nvSpPr>
            <p:cNvPr id="86039" name="Text Box 25"/>
            <p:cNvSpPr txBox="1"/>
            <p:nvPr/>
          </p:nvSpPr>
          <p:spPr>
            <a:xfrm>
              <a:off x="2976" y="2064"/>
              <a:ext cx="143" cy="310"/>
            </a:xfrm>
            <a:prstGeom prst="rect">
              <a:avLst/>
            </a:prstGeom>
            <a:noFill/>
            <a:ln w="9525">
              <a:noFill/>
            </a:ln>
          </p:spPr>
          <p:txBody>
            <a:bodyPr anchor="t">
              <a:spAutoFit/>
            </a:bodyPr>
            <a:p>
              <a:r>
                <a:rPr lang="en-US" altLang="zh-CN" sz="2700" dirty="0">
                  <a:latin typeface="Times New Roman" panose="02020603050405020304" pitchFamily="18" charset="0"/>
                  <a:ea typeface="宋体" panose="02010600030101010101" pitchFamily="2" charset="-122"/>
                </a:rPr>
                <a:t>.</a:t>
              </a:r>
              <a:endParaRPr lang="en-US" altLang="zh-CN" sz="2700" dirty="0">
                <a:latin typeface="Times New Roman" panose="02020603050405020304" pitchFamily="18" charset="0"/>
                <a:ea typeface="宋体" panose="02010600030101010101" pitchFamily="2" charset="-122"/>
              </a:endParaRPr>
            </a:p>
          </p:txBody>
        </p:sp>
        <p:cxnSp>
          <p:nvCxnSpPr>
            <p:cNvPr id="86040" name="AutoShape 26"/>
            <p:cNvCxnSpPr/>
            <p:nvPr/>
          </p:nvCxnSpPr>
          <p:spPr>
            <a:xfrm flipH="1">
              <a:off x="2772" y="1937"/>
              <a:ext cx="145" cy="8"/>
            </a:xfrm>
            <a:prstGeom prst="curvedConnector5">
              <a:avLst>
                <a:gd name="adj1" fmla="val -84074"/>
                <a:gd name="adj2" fmla="val 3801565"/>
                <a:gd name="adj3" fmla="val 184074"/>
              </a:avLst>
            </a:prstGeom>
            <a:ln w="38100" cap="flat" cmpd="sng">
              <a:solidFill>
                <a:schemeClr val="tx1"/>
              </a:solidFill>
              <a:prstDash val="solid"/>
              <a:round/>
              <a:headEnd type="none" w="med" len="med"/>
              <a:tailEnd type="triangle" w="med" len="med"/>
            </a:ln>
          </p:spPr>
        </p:cxnSp>
        <p:grpSp>
          <p:nvGrpSpPr>
            <p:cNvPr id="86041" name="Group 27"/>
            <p:cNvGrpSpPr/>
            <p:nvPr/>
          </p:nvGrpSpPr>
          <p:grpSpPr>
            <a:xfrm>
              <a:off x="3360" y="1248"/>
              <a:ext cx="912" cy="656"/>
              <a:chOff x="3600" y="1392"/>
              <a:chExt cx="912" cy="656"/>
            </a:xfrm>
          </p:grpSpPr>
          <p:grpSp>
            <p:nvGrpSpPr>
              <p:cNvPr id="86043" name="Group 29"/>
              <p:cNvGrpSpPr/>
              <p:nvPr/>
            </p:nvGrpSpPr>
            <p:grpSpPr>
              <a:xfrm>
                <a:off x="3691" y="1545"/>
                <a:ext cx="697" cy="503"/>
                <a:chOff x="4075" y="1545"/>
                <a:chExt cx="697" cy="503"/>
              </a:xfrm>
            </p:grpSpPr>
            <p:sp>
              <p:nvSpPr>
                <p:cNvPr id="86044" name="Text Box 30"/>
                <p:cNvSpPr txBox="1"/>
                <p:nvPr/>
              </p:nvSpPr>
              <p:spPr>
                <a:xfrm>
                  <a:off x="4075" y="1545"/>
                  <a:ext cx="697" cy="310"/>
                </a:xfrm>
                <a:prstGeom prst="rect">
                  <a:avLst/>
                </a:prstGeom>
                <a:noFill/>
                <a:ln w="9525">
                  <a:noFill/>
                </a:ln>
              </p:spPr>
              <p:txBody>
                <a:bodyPr anchor="t">
                  <a:spAutoFit/>
                </a:bodyPr>
                <a:p>
                  <a:r>
                    <a:rPr lang="en-US" altLang="zh-CN" sz="2700" b="1" dirty="0">
                      <a:latin typeface="Times New Roman" panose="02020603050405020304" pitchFamily="18" charset="0"/>
                      <a:ea typeface="宋体" panose="02010600030101010101" pitchFamily="2" charset="-122"/>
                    </a:rPr>
                    <a:t>sleep()</a:t>
                  </a:r>
                  <a:endParaRPr lang="en-US" altLang="zh-CN" sz="2700" b="1" dirty="0">
                    <a:latin typeface="Times New Roman" panose="02020603050405020304" pitchFamily="18" charset="0"/>
                    <a:ea typeface="宋体" panose="02010600030101010101" pitchFamily="2" charset="-122"/>
                  </a:endParaRPr>
                </a:p>
              </p:txBody>
            </p:sp>
            <p:sp>
              <p:nvSpPr>
                <p:cNvPr id="86045" name="Text Box 31"/>
                <p:cNvSpPr txBox="1"/>
                <p:nvPr/>
              </p:nvSpPr>
              <p:spPr>
                <a:xfrm>
                  <a:off x="4101" y="1738"/>
                  <a:ext cx="555" cy="310"/>
                </a:xfrm>
                <a:prstGeom prst="rect">
                  <a:avLst/>
                </a:prstGeom>
                <a:noFill/>
                <a:ln w="9525">
                  <a:noFill/>
                </a:ln>
              </p:spPr>
              <p:txBody>
                <a:bodyPr anchor="t">
                  <a:spAutoFit/>
                </a:bodyPr>
                <a:p>
                  <a:r>
                    <a:rPr lang="en-US" altLang="zh-CN" sz="2700" b="1" dirty="0">
                      <a:latin typeface="Times New Roman" panose="02020603050405020304" pitchFamily="18" charset="0"/>
                      <a:ea typeface="宋体" panose="02010600030101010101" pitchFamily="2" charset="-122"/>
                    </a:rPr>
                    <a:t>wait()</a:t>
                  </a:r>
                  <a:endParaRPr lang="en-US" altLang="zh-CN" sz="2700" dirty="0">
                    <a:latin typeface="Times New Roman" panose="02020603050405020304" pitchFamily="18" charset="0"/>
                    <a:ea typeface="宋体" panose="02010600030101010101" pitchFamily="2" charset="-122"/>
                  </a:endParaRPr>
                </a:p>
              </p:txBody>
            </p:sp>
          </p:grpSp>
          <p:sp>
            <p:nvSpPr>
              <p:cNvPr id="86046" name="Rectangle 32"/>
              <p:cNvSpPr/>
              <p:nvPr/>
            </p:nvSpPr>
            <p:spPr>
              <a:xfrm>
                <a:off x="3600" y="1392"/>
                <a:ext cx="912" cy="624"/>
              </a:xfrm>
              <a:prstGeom prst="rect">
                <a:avLst/>
              </a:prstGeom>
              <a:noFill/>
              <a:ln w="38100" cap="flat" cmpd="sng">
                <a:solidFill>
                  <a:schemeClr val="tx1"/>
                </a:solidFill>
                <a:prstDash val="solid"/>
                <a:miter/>
                <a:headEnd type="none" w="med" len="med"/>
                <a:tailEnd type="none" w="med" len="med"/>
              </a:ln>
            </p:spPr>
            <p:txBody>
              <a:bodyPr wrap="none" anchor="ctr"/>
              <a:p>
                <a:endParaRPr lang="zh-CN" altLang="en-US" dirty="0">
                  <a:latin typeface="Arial" panose="020B0604020202020204" pitchFamily="34" charset="0"/>
                  <a:ea typeface="宋体" panose="02010600030101010101" pitchFamily="2" charset="-122"/>
                </a:endParaRPr>
              </a:p>
            </p:txBody>
          </p:sp>
        </p:grpSp>
        <p:sp>
          <p:nvSpPr>
            <p:cNvPr id="86047" name="Line 33"/>
            <p:cNvSpPr/>
            <p:nvPr/>
          </p:nvSpPr>
          <p:spPr>
            <a:xfrm flipH="1">
              <a:off x="3744" y="1920"/>
              <a:ext cx="0" cy="432"/>
            </a:xfrm>
            <a:prstGeom prst="line">
              <a:avLst/>
            </a:prstGeom>
            <a:ln w="9525" cap="flat" cmpd="sng">
              <a:solidFill>
                <a:schemeClr val="tx1"/>
              </a:solidFill>
              <a:prstDash val="solid"/>
              <a:round/>
              <a:headEnd type="none" w="med" len="med"/>
              <a:tailEnd type="triangle" w="med" len="med"/>
            </a:ln>
          </p:spPr>
        </p:sp>
        <p:sp>
          <p:nvSpPr>
            <p:cNvPr id="73761" name="Text Box 34"/>
            <p:cNvSpPr txBox="1"/>
            <p:nvPr/>
          </p:nvSpPr>
          <p:spPr>
            <a:xfrm>
              <a:off x="4656" y="2736"/>
              <a:ext cx="785" cy="310"/>
            </a:xfrm>
            <a:prstGeom prst="rect">
              <a:avLst/>
            </a:prstGeom>
            <a:noFill/>
            <a:ln w="9525">
              <a:noFill/>
            </a:ln>
          </p:spPr>
          <p:txBody>
            <a:bodyPr anchor="t">
              <a:spAutoFit/>
            </a:bodyPr>
            <a:p>
              <a:r>
                <a:rPr lang="en-US" altLang="zh-CN" sz="2700" b="1" noProof="1" dirty="0">
                  <a:latin typeface="Times New Roman" panose="02020603050405020304" pitchFamily="18" charset="0"/>
                  <a:ea typeface="宋体" panose="02010600030101010101" pitchFamily="2" charset="-122"/>
                  <a:cs typeface="+mn-cs"/>
                </a:rPr>
                <a:t>notify()</a:t>
              </a:r>
              <a:endParaRPr lang="en-US" altLang="zh-CN" sz="2700" b="1" noProof="1" dirty="0">
                <a:latin typeface="Times New Roman" panose="02020603050405020304" pitchFamily="18" charset="0"/>
                <a:ea typeface="宋体" panose="02010600030101010101" pitchFamily="2" charset="-122"/>
              </a:endParaRPr>
            </a:p>
          </p:txBody>
        </p:sp>
        <p:sp>
          <p:nvSpPr>
            <p:cNvPr id="86049" name="Text Box 35"/>
            <p:cNvSpPr txBox="1"/>
            <p:nvPr/>
          </p:nvSpPr>
          <p:spPr>
            <a:xfrm>
              <a:off x="3648" y="2256"/>
              <a:ext cx="143" cy="310"/>
            </a:xfrm>
            <a:prstGeom prst="rect">
              <a:avLst/>
            </a:prstGeom>
            <a:noFill/>
            <a:ln w="9525">
              <a:noFill/>
            </a:ln>
          </p:spPr>
          <p:txBody>
            <a:bodyPr anchor="t">
              <a:spAutoFit/>
            </a:bodyPr>
            <a:p>
              <a:r>
                <a:rPr lang="en-US" altLang="zh-CN" sz="2700" dirty="0">
                  <a:latin typeface="Times New Roman" panose="02020603050405020304" pitchFamily="18" charset="0"/>
                  <a:ea typeface="宋体" panose="02010600030101010101" pitchFamily="2" charset="-122"/>
                </a:rPr>
                <a:t>.</a:t>
              </a:r>
              <a:endParaRPr lang="en-US" altLang="zh-CN" sz="2700" dirty="0">
                <a:latin typeface="Times New Roman" panose="02020603050405020304" pitchFamily="18" charset="0"/>
                <a:ea typeface="宋体" panose="02010600030101010101" pitchFamily="2" charset="-122"/>
              </a:endParaRPr>
            </a:p>
          </p:txBody>
        </p:sp>
        <p:cxnSp>
          <p:nvCxnSpPr>
            <p:cNvPr id="86050" name="AutoShape 36"/>
            <p:cNvCxnSpPr>
              <a:endCxn id="86049" idx="2"/>
            </p:cNvCxnSpPr>
            <p:nvPr/>
          </p:nvCxnSpPr>
          <p:spPr>
            <a:xfrm rot="10800000">
              <a:off x="3719" y="2566"/>
              <a:ext cx="1130" cy="271"/>
            </a:xfrm>
            <a:prstGeom prst="curvedConnector2">
              <a:avLst/>
            </a:prstGeom>
            <a:ln w="9525" cap="flat" cmpd="sng">
              <a:solidFill>
                <a:schemeClr val="tx1"/>
              </a:solidFill>
              <a:prstDash val="solid"/>
              <a:round/>
              <a:headEnd type="none" w="med" len="med"/>
              <a:tailEnd type="triangle" w="med" len="med"/>
            </a:ln>
          </p:spPr>
        </p:cxnSp>
      </p:grpSp>
      <p:sp>
        <p:nvSpPr>
          <p:cNvPr id="86051" name="Rectangle 37"/>
          <p:cNvSpPr/>
          <p:nvPr/>
        </p:nvSpPr>
        <p:spPr>
          <a:xfrm>
            <a:off x="-106362" y="26988"/>
            <a:ext cx="9271000" cy="842962"/>
          </a:xfrm>
          <a:prstGeom prst="rect">
            <a:avLst/>
          </a:prstGeom>
          <a:noFill/>
          <a:ln w="9525">
            <a:noFill/>
          </a:ln>
        </p:spPr>
        <p:txBody>
          <a:bodyPr lIns="102870" tIns="51435" rIns="102870" bIns="51435" anchor="ctr"/>
          <a:p>
            <a:endParaRPr lang="zh-CN" altLang="zh-CN" sz="4200" dirty="0">
              <a:solidFill>
                <a:schemeClr val="tx2"/>
              </a:solidFill>
              <a:latin typeface="Arial" panose="020B0604020202020204" pitchFamily="34" charset="0"/>
              <a:ea typeface="宋体" panose="02010600030101010101" pitchFamily="2" charset="-122"/>
            </a:endParaRPr>
          </a:p>
        </p:txBody>
      </p:sp>
      <p:sp>
        <p:nvSpPr>
          <p:cNvPr id="64549" name="Rectangle 38"/>
          <p:cNvSpPr>
            <a:spLocks noGrp="1"/>
          </p:cNvSpPr>
          <p:nvPr>
            <p:ph type="title" idx="4294967295"/>
          </p:nvPr>
        </p:nvSpPr>
        <p:spPr/>
        <p:txBody>
          <a:bodyPr wrap="square" lIns="102870" tIns="51435" rIns="102870" bIns="51435" anchor="ctr"/>
          <a:lstStyle/>
          <a:p>
            <a:pPr marL="0" marR="0" lvl="0" indent="0" algn="l" defTabSz="97917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343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线程的状态 </a:t>
            </a:r>
            <a:r>
              <a:rPr kumimoji="0" lang="en-US" altLang="zh-CN" sz="343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(5)</a:t>
            </a:r>
            <a:endParaRPr kumimoji="0" lang="en-US" altLang="zh-CN" sz="34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endParaRPr>
          </a:p>
        </p:txBody>
      </p:sp>
      <p:sp>
        <p:nvSpPr>
          <p:cNvPr id="3" name="Text Box 30"/>
          <p:cNvSpPr txBox="1"/>
          <p:nvPr/>
        </p:nvSpPr>
        <p:spPr>
          <a:xfrm>
            <a:off x="5337175" y="1403985"/>
            <a:ext cx="1381125" cy="506730"/>
          </a:xfrm>
          <a:prstGeom prst="rect">
            <a:avLst/>
          </a:prstGeom>
          <a:noFill/>
          <a:ln w="9525">
            <a:noFill/>
          </a:ln>
        </p:spPr>
        <p:txBody>
          <a:bodyPr wrap="square" anchor="t">
            <a:spAutoFit/>
          </a:bodyPr>
          <a:p>
            <a:r>
              <a:rPr lang="en-US" altLang="zh-CN" sz="2700" b="1" dirty="0">
                <a:latin typeface="Times New Roman" panose="02020603050405020304" pitchFamily="18" charset="0"/>
                <a:ea typeface="宋体" panose="02010600030101010101" pitchFamily="2" charset="-122"/>
              </a:rPr>
              <a:t>blocked</a:t>
            </a:r>
            <a:endParaRPr lang="en-US" altLang="zh-CN" sz="2700" b="1" dirty="0">
              <a:latin typeface="Times New Roman" panose="02020603050405020304" pitchFamily="18" charset="0"/>
              <a:ea typeface="宋体" panose="02010600030101010101" pitchFamily="2" charset="-122"/>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8065" name="Rectangle 2"/>
          <p:cNvSpPr/>
          <p:nvPr/>
        </p:nvSpPr>
        <p:spPr>
          <a:xfrm>
            <a:off x="-288925" y="117475"/>
            <a:ext cx="9721850" cy="1200150"/>
          </a:xfrm>
          <a:prstGeom prst="rect">
            <a:avLst/>
          </a:prstGeom>
          <a:noFill/>
          <a:ln w="9525">
            <a:noFill/>
          </a:ln>
        </p:spPr>
        <p:txBody>
          <a:bodyPr lIns="102870" tIns="51435" rIns="102870" bIns="51435" anchor="ctr"/>
          <a:p>
            <a:endParaRPr lang="zh-CN" altLang="zh-CN" sz="4200" dirty="0">
              <a:solidFill>
                <a:schemeClr val="tx2"/>
              </a:solidFill>
              <a:latin typeface="Arial" panose="020B0604020202020204" pitchFamily="34" charset="0"/>
              <a:ea typeface="宋体" panose="02010600030101010101" pitchFamily="2" charset="-122"/>
            </a:endParaRPr>
          </a:p>
        </p:txBody>
      </p:sp>
      <p:sp>
        <p:nvSpPr>
          <p:cNvPr id="66562" name="Rectangle 4"/>
          <p:cNvSpPr>
            <a:spLocks noGrp="1"/>
          </p:cNvSpPr>
          <p:nvPr>
            <p:ph type="title"/>
          </p:nvPr>
        </p:nvSpPr>
        <p:spPr/>
        <p:txBody>
          <a:bodyPr wrap="square" lIns="102870" tIns="51435" rIns="102870" bIns="51435" anchor="ctr"/>
          <a:lstStyle/>
          <a:p>
            <a:pPr marL="0" marR="0" lvl="0" indent="0" algn="l"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343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线程的结束</a:t>
            </a:r>
            <a:endParaRPr kumimoji="0" lang="zh-CN" altLang="en-US" sz="34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endParaRPr>
          </a:p>
        </p:txBody>
      </p:sp>
      <p:sp>
        <p:nvSpPr>
          <p:cNvPr id="66563" name="内容占位符 1"/>
          <p:cNvSpPr>
            <a:spLocks noGrp="1"/>
          </p:cNvSpPr>
          <p:nvPr>
            <p:ph idx="1"/>
          </p:nvPr>
        </p:nvSpPr>
        <p:spPr>
          <a:xfrm>
            <a:off x="419100" y="1328738"/>
            <a:ext cx="8353425" cy="4525963"/>
          </a:xfrm>
        </p:spPr>
        <p:txBody>
          <a:bodyPr wrap="square" lIns="102870" tIns="51435" rIns="102870" bIns="51435" anchor="t"/>
          <a:lstStyle/>
          <a:p>
            <a:pPr marL="368300" marR="0" lvl="0" indent="-319405" algn="l" defTabSz="1028700" rtl="0" eaLnBrk="0" fontAlgn="base" latinLnBrk="0" hangingPunct="0">
              <a:lnSpc>
                <a:spcPct val="110000"/>
              </a:lnSpc>
              <a:spcBef>
                <a:spcPct val="19000"/>
              </a:spcBef>
              <a:spcAft>
                <a:spcPct val="0"/>
              </a:spcAft>
              <a:buClr>
                <a:schemeClr val="tx1"/>
              </a:buClr>
              <a:buSzPct val="80000"/>
              <a:buFont typeface="Arial" panose="020B0604020202020204" pitchFamily="34" charset="0"/>
              <a:buChar char="•"/>
              <a:defRPr/>
            </a:pPr>
            <a:r>
              <a:rPr kumimoji="0" lang="zh-CN" altLang="en-US" sz="2800" b="0" i="0" u="none" strike="noStrike" kern="1200" cap="none" spc="0" normalizeH="0" baseline="0" noProof="1">
                <a:ln>
                  <a:noFill/>
                </a:ln>
                <a:solidFill>
                  <a:schemeClr val="tx1"/>
                </a:solidFill>
                <a:effectLst/>
                <a:uLnTx/>
                <a:uFillTx/>
                <a:latin typeface="Arial Narrow" panose="020B0606020202030204" pitchFamily="34" charset="0"/>
                <a:ea typeface="微软雅黑" panose="020B0503020204020204" pitchFamily="34" charset="-122"/>
                <a:cs typeface="+mn-cs"/>
                <a:sym typeface="Calibri" panose="020F0502020204030204" pitchFamily="34" charset="0"/>
              </a:rPr>
              <a:t>当一个线程执行完所有语句后就自动终止，调用线程的</a:t>
            </a:r>
            <a:r>
              <a:rPr kumimoji="0" lang="en-US" altLang="zh-CN" sz="2800" b="0" i="0" u="none" strike="noStrike" kern="1200" cap="none" spc="0" normalizeH="0" baseline="0" noProof="1">
                <a:ln>
                  <a:noFill/>
                </a:ln>
                <a:solidFill>
                  <a:schemeClr val="tx1"/>
                </a:solidFill>
                <a:effectLst/>
                <a:uLnTx/>
                <a:uFillTx/>
                <a:latin typeface="Arial Narrow" panose="020B0606020202030204" pitchFamily="34" charset="0"/>
                <a:ea typeface="微软雅黑" panose="020B0503020204020204" pitchFamily="34" charset="-122"/>
                <a:cs typeface="+mn-cs"/>
                <a:sym typeface="Calibri" panose="020F0502020204030204" pitchFamily="34" charset="0"/>
              </a:rPr>
              <a:t>stop()</a:t>
            </a:r>
            <a:r>
              <a:rPr kumimoji="0" lang="zh-CN" altLang="en-US" sz="2800" b="0" i="0" u="none" strike="noStrike" kern="1200" cap="none" spc="0" normalizeH="0" baseline="0" noProof="1">
                <a:ln>
                  <a:noFill/>
                </a:ln>
                <a:solidFill>
                  <a:schemeClr val="tx1"/>
                </a:solidFill>
                <a:effectLst/>
                <a:uLnTx/>
                <a:uFillTx/>
                <a:latin typeface="Arial Narrow" panose="020B0606020202030204" pitchFamily="34" charset="0"/>
                <a:ea typeface="微软雅黑" panose="020B0503020204020204" pitchFamily="34" charset="-122"/>
                <a:cs typeface="+mn-cs"/>
                <a:sym typeface="Calibri" panose="020F0502020204030204" pitchFamily="34" charset="0"/>
              </a:rPr>
              <a:t>方法，也可以强制终止线程。</a:t>
            </a:r>
            <a:endParaRPr kumimoji="0" lang="zh-CN" altLang="en-US" sz="2800" b="0" i="0" u="none" strike="noStrike" kern="1200" cap="none" spc="0" normalizeH="0" baseline="0" noProof="1">
              <a:ln>
                <a:noFill/>
              </a:ln>
              <a:solidFill>
                <a:schemeClr val="tx1"/>
              </a:solidFill>
              <a:effectLst/>
              <a:uLnTx/>
              <a:uFillTx/>
              <a:latin typeface="Arial Narrow" panose="020B0606020202030204" pitchFamily="34" charset="0"/>
              <a:ea typeface="微软雅黑" panose="020B0503020204020204" pitchFamily="34" charset="-122"/>
              <a:cs typeface="+mn-cs"/>
              <a:sym typeface="Calibri" panose="020F0502020204030204" pitchFamily="34" charset="0"/>
            </a:endParaRPr>
          </a:p>
          <a:p>
            <a:pPr marL="368300" marR="0" lvl="1" indent="-319405" algn="l" defTabSz="1028700" rtl="0" eaLnBrk="0" fontAlgn="base" latinLnBrk="0" hangingPunct="0">
              <a:lnSpc>
                <a:spcPct val="110000"/>
              </a:lnSpc>
              <a:spcBef>
                <a:spcPct val="19000"/>
              </a:spcBef>
              <a:spcAft>
                <a:spcPct val="0"/>
              </a:spcAft>
              <a:buClr>
                <a:schemeClr val="tx1"/>
              </a:buClr>
              <a:buSzPct val="80000"/>
              <a:buFont typeface="Arial" panose="020B0604020202020204" pitchFamily="34" charset="0"/>
              <a:buChar char="•"/>
              <a:defRPr/>
            </a:pPr>
            <a:r>
              <a:rPr kumimoji="0" lang="zh-CN" altLang="en-US" sz="2800" b="0" i="0" u="none" strike="noStrike" kern="1200" cap="none" spc="0" normalizeH="0" baseline="0" noProof="1">
                <a:ln>
                  <a:noFill/>
                </a:ln>
                <a:solidFill>
                  <a:schemeClr val="tx1"/>
                </a:solidFill>
                <a:effectLst/>
                <a:uLnTx/>
                <a:uFillTx/>
                <a:latin typeface="Arial Narrow" panose="020B0606020202030204" pitchFamily="34" charset="0"/>
                <a:ea typeface="微软雅黑" panose="020B0503020204020204" pitchFamily="34" charset="-122"/>
                <a:cs typeface="+mn-cs"/>
                <a:sym typeface="Calibri" panose="020F0502020204030204" pitchFamily="34" charset="0"/>
              </a:rPr>
              <a:t>如果希望线程正常终止，可采用标记来使线程中的</a:t>
            </a:r>
            <a:r>
              <a:rPr kumimoji="0" lang="en-US" altLang="zh-CN" sz="2800" b="0" i="0" u="none" strike="noStrike" kern="1200" cap="none" spc="0" normalizeH="0" baseline="0" noProof="1">
                <a:ln>
                  <a:noFill/>
                </a:ln>
                <a:solidFill>
                  <a:schemeClr val="tx1"/>
                </a:solidFill>
                <a:effectLst/>
                <a:uLnTx/>
                <a:uFillTx/>
                <a:latin typeface="Arial Narrow" panose="020B0606020202030204" pitchFamily="34" charset="0"/>
                <a:ea typeface="微软雅黑" panose="020B0503020204020204" pitchFamily="34" charset="-122"/>
                <a:cs typeface="+mn-cs"/>
                <a:sym typeface="Calibri" panose="020F0502020204030204" pitchFamily="34" charset="0"/>
              </a:rPr>
              <a:t>run()</a:t>
            </a:r>
            <a:r>
              <a:rPr kumimoji="0" lang="zh-CN" altLang="en-US" sz="2800" b="0" i="0" u="none" strike="noStrike" kern="1200" cap="none" spc="0" normalizeH="0" baseline="0" noProof="1">
                <a:ln>
                  <a:noFill/>
                </a:ln>
                <a:solidFill>
                  <a:schemeClr val="tx1"/>
                </a:solidFill>
                <a:effectLst/>
                <a:uLnTx/>
                <a:uFillTx/>
                <a:latin typeface="Arial Narrow" panose="020B0606020202030204" pitchFamily="34" charset="0"/>
                <a:ea typeface="微软雅黑" panose="020B0503020204020204" pitchFamily="34" charset="-122"/>
                <a:cs typeface="+mn-cs"/>
                <a:sym typeface="Calibri" panose="020F0502020204030204" pitchFamily="34" charset="0"/>
              </a:rPr>
              <a:t>方法退出。</a:t>
            </a:r>
            <a:endParaRPr kumimoji="0" lang="zh-CN" altLang="en-US" sz="2800" b="0" i="0" u="none" strike="noStrike" kern="1200" cap="none" spc="0" normalizeH="0" baseline="0" noProof="1">
              <a:ln>
                <a:noFill/>
              </a:ln>
              <a:solidFill>
                <a:schemeClr val="tx1"/>
              </a:solidFill>
              <a:effectLst/>
              <a:uLnTx/>
              <a:uFillTx/>
              <a:latin typeface="Arial Narrow" panose="020B0606020202030204" pitchFamily="34" charset="0"/>
              <a:ea typeface="微软雅黑" panose="020B0503020204020204" pitchFamily="34" charset="-122"/>
              <a:cs typeface="+mn-cs"/>
              <a:sym typeface="Calibri" panose="020F0502020204030204" pitchFamily="34" charset="0"/>
            </a:endParaRPr>
          </a:p>
          <a:p>
            <a:pPr marL="457200" marR="0" lvl="2" indent="-368300" algn="l" defTabSz="1028700" rtl="0" eaLnBrk="0" fontAlgn="base" latinLnBrk="0" hangingPunct="0">
              <a:lnSpc>
                <a:spcPct val="110000"/>
              </a:lnSpc>
              <a:spcBef>
                <a:spcPct val="19000"/>
              </a:spcBef>
              <a:spcAft>
                <a:spcPct val="0"/>
              </a:spcAft>
              <a:buClr>
                <a:schemeClr val="tx1"/>
              </a:buClr>
              <a:buSzPct val="80000"/>
              <a:buFont typeface="Arial" panose="020B0604020202020204" pitchFamily="34" charset="0"/>
              <a:buChar char="•"/>
              <a:defRPr/>
            </a:pPr>
            <a:r>
              <a:rPr kumimoji="0" lang="en-US" altLang="zh-CN" sz="2400" b="0" i="0" u="none" strike="noStrike" kern="1200" cap="none" spc="0" normalizeH="0" baseline="0" noProof="1">
                <a:ln>
                  <a:noFill/>
                </a:ln>
                <a:solidFill>
                  <a:srgbClr val="FF0000"/>
                </a:solidFill>
                <a:effectLst/>
                <a:uLnTx/>
                <a:uFillTx/>
                <a:latin typeface="Arial Narrow" panose="020B0606020202030204" pitchFamily="34" charset="0"/>
                <a:ea typeface="微软雅黑" panose="020B0503020204020204" pitchFamily="34" charset="-122"/>
                <a:cs typeface="+mn-cs"/>
                <a:sym typeface="Calibri" panose="020F0502020204030204" pitchFamily="34" charset="0"/>
              </a:rPr>
              <a:t>stop()</a:t>
            </a:r>
            <a:r>
              <a:rPr kumimoji="0" lang="zh-CN" altLang="en-US" sz="2400" b="0" i="0" u="none" strike="noStrike" kern="1200" cap="none" spc="0" normalizeH="0" baseline="0" noProof="1">
                <a:ln>
                  <a:noFill/>
                </a:ln>
                <a:solidFill>
                  <a:srgbClr val="FF0000"/>
                </a:solidFill>
                <a:effectLst/>
                <a:uLnTx/>
                <a:uFillTx/>
                <a:latin typeface="Arial Narrow" panose="020B0606020202030204" pitchFamily="34" charset="0"/>
                <a:ea typeface="微软雅黑" panose="020B0503020204020204" pitchFamily="34" charset="-122"/>
                <a:cs typeface="+mn-cs"/>
                <a:sym typeface="Calibri" panose="020F0502020204030204" pitchFamily="34" charset="0"/>
              </a:rPr>
              <a:t>被弃用，有可能导致资源不能释放。推荐使用</a:t>
            </a:r>
            <a:r>
              <a:rPr kumimoji="0" lang="en-US" altLang="zh-CN" sz="2400" b="0" i="0" u="none" strike="noStrike" kern="1200" cap="none" spc="0" normalizeH="0" baseline="0" noProof="1">
                <a:ln>
                  <a:noFill/>
                </a:ln>
                <a:solidFill>
                  <a:srgbClr val="FF0000"/>
                </a:solidFill>
                <a:effectLst/>
                <a:uLnTx/>
                <a:uFillTx/>
                <a:latin typeface="Arial Narrow" panose="020B0606020202030204" pitchFamily="34" charset="0"/>
                <a:ea typeface="微软雅黑" panose="020B0503020204020204" pitchFamily="34" charset="-122"/>
                <a:cs typeface="+mn-cs"/>
                <a:sym typeface="Calibri" panose="020F0502020204030204" pitchFamily="34" charset="0"/>
              </a:rPr>
              <a:t>interrupt()</a:t>
            </a:r>
            <a:r>
              <a:rPr kumimoji="0" lang="zh-CN" altLang="en-US" sz="2400" b="0" i="0" u="none" strike="noStrike" kern="1200" cap="none" spc="0" normalizeH="0" baseline="0" noProof="1">
                <a:ln>
                  <a:noFill/>
                </a:ln>
                <a:solidFill>
                  <a:srgbClr val="FF0000"/>
                </a:solidFill>
                <a:effectLst/>
                <a:uLnTx/>
                <a:uFillTx/>
                <a:latin typeface="Arial Narrow" panose="020B0606020202030204" pitchFamily="34" charset="0"/>
                <a:ea typeface="微软雅黑" panose="020B0503020204020204" pitchFamily="34" charset="-122"/>
                <a:cs typeface="+mn-cs"/>
                <a:sym typeface="Calibri" panose="020F0502020204030204" pitchFamily="34" charset="0"/>
              </a:rPr>
              <a:t>或者自定义</a:t>
            </a:r>
            <a:r>
              <a:rPr kumimoji="0" lang="en-US" altLang="zh-CN" sz="2400" b="0" i="0" u="none" strike="noStrike" kern="1200" cap="none" spc="0" normalizeH="0" baseline="0" noProof="1">
                <a:ln>
                  <a:noFill/>
                </a:ln>
                <a:solidFill>
                  <a:srgbClr val="FF0000"/>
                </a:solidFill>
                <a:effectLst/>
                <a:uLnTx/>
                <a:uFillTx/>
                <a:latin typeface="Arial Narrow" panose="020B0606020202030204" pitchFamily="34" charset="0"/>
                <a:ea typeface="微软雅黑" panose="020B0503020204020204" pitchFamily="34" charset="-122"/>
                <a:cs typeface="+mn-cs"/>
                <a:sym typeface="Calibri" panose="020F0502020204030204" pitchFamily="34" charset="0"/>
              </a:rPr>
              <a:t>volatile </a:t>
            </a:r>
            <a:r>
              <a:rPr kumimoji="0" lang="zh-CN" altLang="en-US" sz="2400" b="0" i="0" u="none" strike="noStrike" kern="1200" cap="none" spc="0" normalizeH="0" baseline="0" noProof="1">
                <a:ln>
                  <a:noFill/>
                </a:ln>
                <a:solidFill>
                  <a:srgbClr val="FF0000"/>
                </a:solidFill>
                <a:effectLst/>
                <a:uLnTx/>
                <a:uFillTx/>
                <a:latin typeface="Arial Narrow" panose="020B0606020202030204" pitchFamily="34" charset="0"/>
                <a:ea typeface="微软雅黑" panose="020B0503020204020204" pitchFamily="34" charset="-122"/>
                <a:cs typeface="+mn-cs"/>
                <a:sym typeface="Calibri" panose="020F0502020204030204" pitchFamily="34" charset="0"/>
              </a:rPr>
              <a:t>状态量。</a:t>
            </a:r>
            <a:endParaRPr kumimoji="0" lang="zh-CN" altLang="en-US" sz="2400" b="0" i="0" u="none" strike="noStrike" kern="1200" cap="none" spc="0" normalizeH="0" baseline="0" noProof="1">
              <a:ln>
                <a:noFill/>
              </a:ln>
              <a:solidFill>
                <a:srgbClr val="FF0000"/>
              </a:solidFill>
              <a:effectLst/>
              <a:uLnTx/>
              <a:uFillTx/>
              <a:latin typeface="Arial Narrow" panose="020B0606020202030204" pitchFamily="34" charset="0"/>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00000"/>
              </a:lnSpc>
              <a:spcBef>
                <a:spcPct val="19000"/>
              </a:spcBef>
              <a:spcAft>
                <a:spcPct val="0"/>
              </a:spcAft>
              <a:buClr>
                <a:schemeClr val="tx1"/>
              </a:buClr>
              <a:buSzPct val="80000"/>
              <a:buFont typeface="Arial" panose="020B0604020202020204" pitchFamily="34" charset="0"/>
              <a:buChar char="•"/>
              <a:defRPr/>
            </a:pPr>
            <a:endParaRPr kumimoji="0" lang="zh-CN" altLang="en-US" sz="2400" b="0" i="0" u="none" strike="noStrike" kern="1200" cap="none" spc="0" normalizeH="0" baseline="0" noProof="1">
              <a:ln>
                <a:noFill/>
              </a:ln>
              <a:solidFill>
                <a:srgbClr val="FF0000"/>
              </a:solidFill>
              <a:effectLst/>
              <a:uLnTx/>
              <a:uFillTx/>
              <a:latin typeface="Arial Narrow" panose="020B0606020202030204" pitchFamily="34" charset="0"/>
              <a:ea typeface="微软雅黑" panose="020B0503020204020204" pitchFamily="34" charset="-122"/>
              <a:cs typeface="+mn-cs"/>
              <a:sym typeface="Calibri" panose="020F0502020204030204"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0721" name="矩形 3"/>
          <p:cNvSpPr/>
          <p:nvPr/>
        </p:nvSpPr>
        <p:spPr>
          <a:xfrm>
            <a:off x="2862263" y="2441575"/>
            <a:ext cx="3230562" cy="1136650"/>
          </a:xfrm>
          <a:prstGeom prst="rect">
            <a:avLst/>
          </a:prstGeom>
          <a:noFill/>
          <a:ln w="9525">
            <a:noFill/>
          </a:ln>
        </p:spPr>
        <p:txBody>
          <a:bodyPr wrap="none" anchor="t">
            <a:spAutoFit/>
          </a:bodyPr>
          <a:p>
            <a:pPr marL="0" lvl="1" indent="0" eaLnBrk="1" hangingPunct="1"/>
            <a:r>
              <a:rPr lang="zh-CN" altLang="en-US" sz="4800" b="1" dirty="0">
                <a:solidFill>
                  <a:srgbClr val="00B0F0"/>
                </a:solidFill>
                <a:latin typeface="Arial" panose="020B0604020202020204" pitchFamily="34" charset="0"/>
                <a:ea typeface="微软雅黑" panose="020B0503020204020204" pitchFamily="34" charset="-122"/>
                <a:sym typeface="Calibri" panose="020F0502020204030204" pitchFamily="34" charset="0"/>
              </a:rPr>
              <a:t>多线程概念</a:t>
            </a:r>
            <a:endParaRPr lang="zh-CN" altLang="en-US" sz="4800" b="1" dirty="0">
              <a:solidFill>
                <a:srgbClr val="00B0F0"/>
              </a:solidFill>
              <a:latin typeface="Arial" panose="020B0604020202020204" pitchFamily="34" charset="0"/>
              <a:ea typeface="微软雅黑" panose="020B0503020204020204" pitchFamily="34" charset="-122"/>
              <a:sym typeface="Calibri" panose="020F0502020204030204" pitchFamily="34" charset="0"/>
            </a:endParaRPr>
          </a:p>
          <a:p>
            <a:pPr marL="0" lvl="1" indent="0" eaLnBrk="1" hangingPunct="1"/>
            <a:r>
              <a:rPr lang="en-US" altLang="zh-CN" b="1" dirty="0">
                <a:solidFill>
                  <a:srgbClr val="7F7F7F"/>
                </a:solidFill>
                <a:latin typeface="Arial" panose="020B0604020202020204" pitchFamily="34" charset="0"/>
                <a:ea typeface="宋体" panose="02010600030101010101" pitchFamily="2" charset="-122"/>
                <a:sym typeface="微软雅黑" panose="020B0503020204020204" pitchFamily="34" charset="-122"/>
              </a:rPr>
              <a:t>  </a:t>
            </a:r>
            <a:r>
              <a:rPr lang="zh-CN" altLang="en-US" b="1" dirty="0">
                <a:solidFill>
                  <a:srgbClr val="7F7F7F"/>
                </a:solidFill>
                <a:latin typeface="Arial" panose="020B0604020202020204" pitchFamily="34" charset="0"/>
                <a:ea typeface="微软雅黑" panose="020B0503020204020204" pitchFamily="34" charset="-122"/>
                <a:sym typeface="微软雅黑" panose="020B0503020204020204" pitchFamily="34" charset="-122"/>
              </a:rPr>
              <a:t>为什么需要使用多线程</a:t>
            </a:r>
            <a:endParaRPr lang="zh-CN" altLang="en-US" b="1" dirty="0">
              <a:solidFill>
                <a:srgbClr val="7F7F7F"/>
              </a:solidFill>
              <a:latin typeface="Arial" panose="020B0604020202020204" pitchFamily="34" charset="0"/>
              <a:ea typeface="微软雅黑" panose="020B0503020204020204" pitchFamily="34" charset="-122"/>
              <a:sym typeface="微软雅黑" panose="020B0503020204020204" pitchFamily="34" charset="-122"/>
            </a:endParaRPr>
          </a:p>
        </p:txBody>
      </p:sp>
      <p:sp>
        <p:nvSpPr>
          <p:cNvPr id="30722" name="TextBox 4"/>
          <p:cNvSpPr/>
          <p:nvPr/>
        </p:nvSpPr>
        <p:spPr>
          <a:xfrm>
            <a:off x="412750" y="1763713"/>
            <a:ext cx="2193925" cy="2752725"/>
          </a:xfrm>
          <a:prstGeom prst="rect">
            <a:avLst/>
          </a:prstGeom>
          <a:noFill/>
          <a:ln w="9525">
            <a:noFill/>
          </a:ln>
        </p:spPr>
        <p:txBody>
          <a:bodyPr wrap="none" anchor="t">
            <a:spAutoFit/>
          </a:bodyPr>
          <a:p>
            <a:r>
              <a:rPr lang="en-US" altLang="zh-CN" sz="17300" dirty="0">
                <a:solidFill>
                  <a:srgbClr val="00B0F0"/>
                </a:solidFill>
                <a:latin typeface="Latha" panose="020B0604020202020204" pitchFamily="34" charset="0"/>
                <a:ea typeface="宋体" panose="02010600030101010101" pitchFamily="2" charset="-122"/>
                <a:sym typeface="Latha" panose="020B0604020202020204" pitchFamily="34" charset="0"/>
              </a:rPr>
              <a:t>[</a:t>
            </a:r>
            <a:r>
              <a:rPr lang="en-US" altLang="zh-CN" sz="17300" dirty="0">
                <a:solidFill>
                  <a:srgbClr val="00B0F0"/>
                </a:solidFill>
                <a:latin typeface="FrankRuehl" panose="020E0503060101010101" pitchFamily="34" charset="-79"/>
                <a:ea typeface="宋体" panose="02010600030101010101" pitchFamily="2" charset="-122"/>
                <a:sym typeface="FrankRuehl" panose="020E0503060101010101" pitchFamily="34" charset="-79"/>
              </a:rPr>
              <a:t>1</a:t>
            </a:r>
            <a:r>
              <a:rPr lang="en-US" altLang="zh-CN" sz="17300" dirty="0">
                <a:solidFill>
                  <a:srgbClr val="00B0F0"/>
                </a:solidFill>
                <a:latin typeface="Latha" panose="020B0604020202020204" pitchFamily="34" charset="0"/>
                <a:ea typeface="宋体" panose="02010600030101010101" pitchFamily="2" charset="-122"/>
                <a:sym typeface="Latha" panose="020B0604020202020204" pitchFamily="34" charset="0"/>
              </a:rPr>
              <a:t>]</a:t>
            </a:r>
            <a:endParaRPr lang="zh-CN" altLang="en-US" sz="17300" dirty="0">
              <a:solidFill>
                <a:srgbClr val="00B0F0"/>
              </a:solidFill>
              <a:latin typeface="Latha" panose="020B0604020202020204" pitchFamily="34" charset="0"/>
              <a:ea typeface="宋体" panose="02010600030101010101" pitchFamily="2" charset="-122"/>
              <a:sym typeface="Latha" panose="020B0604020202020204" pitchFamily="34" charset="0"/>
            </a:endParaRPr>
          </a:p>
        </p:txBody>
      </p:sp>
      <p:sp>
        <p:nvSpPr>
          <p:cNvPr id="30723" name="TextBox 5"/>
          <p:cNvSpPr/>
          <p:nvPr/>
        </p:nvSpPr>
        <p:spPr>
          <a:xfrm>
            <a:off x="1879600" y="3140075"/>
            <a:ext cx="814388" cy="517525"/>
          </a:xfrm>
          <a:prstGeom prst="rect">
            <a:avLst/>
          </a:prstGeom>
          <a:solidFill>
            <a:schemeClr val="bg1"/>
          </a:solidFill>
          <a:ln w="9525">
            <a:noFill/>
          </a:ln>
        </p:spPr>
        <p:txBody>
          <a:bodyPr wrap="none" lIns="102870" tIns="51435" rIns="102870" bIns="51435" anchor="t">
            <a:spAutoFit/>
          </a:bodyPr>
          <a:p>
            <a:r>
              <a:rPr lang="en-US" altLang="zh-CN" sz="2700" dirty="0">
                <a:solidFill>
                  <a:srgbClr val="00B0F0"/>
                </a:solidFill>
                <a:latin typeface="Impact" panose="020B0806030902050204" pitchFamily="34" charset="0"/>
                <a:ea typeface="宋体" panose="02010600030101010101" pitchFamily="2" charset="-122"/>
                <a:sym typeface="Impact" panose="020B0806030902050204" pitchFamily="34" charset="0"/>
              </a:rPr>
              <a:t>Java</a:t>
            </a:r>
            <a:endParaRPr lang="zh-CN" altLang="en-US" sz="2700" dirty="0">
              <a:solidFill>
                <a:srgbClr val="00B0F0"/>
              </a:solidFill>
              <a:latin typeface="Impact" panose="020B0806030902050204" pitchFamily="34" charset="0"/>
              <a:ea typeface="宋体" panose="02010600030101010101" pitchFamily="2" charset="-122"/>
              <a:sym typeface="Impact" panose="020B0806030902050204" pitchFamily="34" charset="0"/>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0113" name="Rectangle 2"/>
          <p:cNvSpPr>
            <a:spLocks noGrp="1"/>
          </p:cNvSpPr>
          <p:nvPr>
            <p:ph idx="1"/>
          </p:nvPr>
        </p:nvSpPr>
        <p:spPr>
          <a:xfrm>
            <a:off x="63500" y="28575"/>
            <a:ext cx="8804275" cy="3373438"/>
          </a:xfrm>
          <a:solidFill>
            <a:srgbClr val="FFFFFF"/>
          </a:solidFill>
        </p:spPr>
        <p:txBody>
          <a:bodyPr vert="horz" wrap="square" lIns="102870" tIns="51435" rIns="102870" bIns="51435" anchor="t"/>
          <a:p>
            <a:pPr defTabSz="1028700">
              <a:lnSpc>
                <a:spcPct val="80000"/>
              </a:lnSpc>
              <a:buFont typeface="Wingdings" panose="05000000000000000000" pitchFamily="2" charset="2"/>
              <a:buNone/>
            </a:pPr>
            <a:r>
              <a:rPr lang="en-US" altLang="zh-CN" sz="2000" kern="1200" dirty="0">
                <a:latin typeface="微软雅黑" panose="020B0503020204020204" pitchFamily="34" charset="-122"/>
                <a:ea typeface="微软雅黑" panose="020B0503020204020204" pitchFamily="34" charset="-122"/>
                <a:cs typeface="+mn-cs"/>
                <a:sym typeface="Calibri" panose="020F0502020204030204" pitchFamily="34" charset="0"/>
              </a:rPr>
              <a:t>public class Xyz implements Runnable{</a:t>
            </a:r>
            <a:endParaRPr lang="en-US" altLang="zh-CN" sz="20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lnSpc>
                <a:spcPct val="80000"/>
              </a:lnSpc>
              <a:buFont typeface="Wingdings" panose="05000000000000000000" pitchFamily="2" charset="2"/>
              <a:buNone/>
            </a:pPr>
            <a:r>
              <a:rPr lang="en-US" altLang="zh-CN" sz="2000" kern="1200" dirty="0">
                <a:latin typeface="微软雅黑" panose="020B0503020204020204" pitchFamily="34" charset="-122"/>
                <a:ea typeface="微软雅黑" panose="020B0503020204020204" pitchFamily="34" charset="-122"/>
                <a:cs typeface="+mn-cs"/>
                <a:sym typeface="Calibri" panose="020F0502020204030204" pitchFamily="34" charset="0"/>
              </a:rPr>
              <a:t>		private boolean timeToQuit=false</a:t>
            </a:r>
            <a:r>
              <a:rPr lang="zh-CN" altLang="en-US" sz="2000" kern="1200" dirty="0">
                <a:latin typeface="微软雅黑" panose="020B0503020204020204" pitchFamily="34" charset="-122"/>
                <a:ea typeface="微软雅黑" panose="020B0503020204020204" pitchFamily="34" charset="-122"/>
                <a:cs typeface="+mn-cs"/>
                <a:sym typeface="Calibri" panose="020F0502020204030204" pitchFamily="34" charset="0"/>
              </a:rPr>
              <a:t>；	</a:t>
            </a:r>
            <a:endParaRPr lang="zh-CN" altLang="en-US" sz="20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lnSpc>
                <a:spcPct val="80000"/>
              </a:lnSpc>
              <a:buFont typeface="Wingdings" panose="05000000000000000000" pitchFamily="2" charset="2"/>
              <a:buNone/>
            </a:pPr>
            <a:r>
              <a:rPr lang="zh-CN" altLang="en-US" sz="2000" kern="1200" dirty="0">
                <a:latin typeface="微软雅黑" panose="020B0503020204020204" pitchFamily="34" charset="-122"/>
                <a:ea typeface="微软雅黑" panose="020B0503020204020204" pitchFamily="34" charset="-122"/>
                <a:cs typeface="+mn-cs"/>
                <a:sym typeface="Calibri" panose="020F0502020204030204" pitchFamily="34" charset="0"/>
              </a:rPr>
              <a:t>          </a:t>
            </a:r>
            <a:r>
              <a:rPr lang="en-US" altLang="zh-CN" sz="2000" kern="1200" dirty="0">
                <a:latin typeface="微软雅黑" panose="020B0503020204020204" pitchFamily="34" charset="-122"/>
                <a:ea typeface="微软雅黑" panose="020B0503020204020204" pitchFamily="34" charset="-122"/>
                <a:cs typeface="+mn-cs"/>
                <a:sym typeface="Calibri" panose="020F0502020204030204" pitchFamily="34" charset="0"/>
              </a:rPr>
              <a:t>public void run() {  </a:t>
            </a:r>
            <a:endParaRPr lang="en-US" altLang="zh-CN" sz="20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lnSpc>
                <a:spcPct val="80000"/>
              </a:lnSpc>
              <a:buFont typeface="Wingdings" panose="05000000000000000000" pitchFamily="2" charset="2"/>
              <a:buNone/>
            </a:pPr>
            <a:r>
              <a:rPr lang="en-US" altLang="zh-CN" sz="2000" kern="1200" dirty="0">
                <a:latin typeface="微软雅黑" panose="020B0503020204020204" pitchFamily="34" charset="-122"/>
                <a:ea typeface="微软雅黑" panose="020B0503020204020204" pitchFamily="34" charset="-122"/>
                <a:cs typeface="+mn-cs"/>
                <a:sym typeface="Calibri" panose="020F0502020204030204" pitchFamily="34" charset="0"/>
              </a:rPr>
              <a:t>			while (</a:t>
            </a:r>
            <a:r>
              <a:rPr lang="en-US" altLang="zh-CN" sz="2000" kern="1200" dirty="0">
                <a:solidFill>
                  <a:srgbClr val="FF0000"/>
                </a:solidFill>
                <a:latin typeface="微软雅黑" panose="020B0503020204020204" pitchFamily="34" charset="-122"/>
                <a:ea typeface="微软雅黑" panose="020B0503020204020204" pitchFamily="34" charset="-122"/>
                <a:cs typeface="+mn-cs"/>
                <a:sym typeface="Calibri" panose="020F0502020204030204" pitchFamily="34" charset="0"/>
              </a:rPr>
              <a:t>!timeToQuit</a:t>
            </a:r>
            <a:r>
              <a:rPr lang="en-US" altLang="zh-CN" sz="2000" kern="1200" dirty="0">
                <a:latin typeface="微软雅黑" panose="020B0503020204020204" pitchFamily="34" charset="-122"/>
                <a:ea typeface="微软雅黑" panose="020B0503020204020204" pitchFamily="34" charset="-122"/>
                <a:cs typeface="+mn-cs"/>
                <a:sym typeface="Calibri" panose="020F0502020204030204" pitchFamily="34" charset="0"/>
              </a:rPr>
              <a:t>)</a:t>
            </a:r>
            <a:r>
              <a:rPr lang="en-US" altLang="zh-CN" sz="1800" kern="1200" dirty="0">
                <a:solidFill>
                  <a:srgbClr val="FF0000"/>
                </a:solidFill>
                <a:latin typeface="微软雅黑" panose="020B0503020204020204" pitchFamily="34" charset="-122"/>
                <a:ea typeface="微软雅黑" panose="020B0503020204020204" pitchFamily="34" charset="-122"/>
                <a:cs typeface="+mn-cs"/>
                <a:sym typeface="Calibri" panose="020F0502020204030204" pitchFamily="34" charset="0"/>
              </a:rPr>
              <a:t> </a:t>
            </a:r>
            <a:endParaRPr lang="en-US" altLang="zh-CN" sz="1800" kern="1200" dirty="0">
              <a:solidFill>
                <a:srgbClr val="FF0000"/>
              </a:solidFill>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lnSpc>
                <a:spcPct val="80000"/>
              </a:lnSpc>
              <a:buFont typeface="Wingdings" panose="05000000000000000000" pitchFamily="2" charset="2"/>
              <a:buNone/>
            </a:pPr>
            <a:r>
              <a:rPr lang="en-US" altLang="zh-CN" sz="2000" kern="1200" dirty="0">
                <a:latin typeface="微软雅黑" panose="020B0503020204020204" pitchFamily="34" charset="-122"/>
                <a:ea typeface="微软雅黑" panose="020B0503020204020204" pitchFamily="34" charset="-122"/>
                <a:cs typeface="+mn-cs"/>
                <a:sym typeface="Calibri" panose="020F0502020204030204" pitchFamily="34" charset="0"/>
              </a:rPr>
              <a:t>        		{…..} //clean up before run() ends</a:t>
            </a:r>
            <a:r>
              <a:rPr lang="zh-CN" altLang="en-US" sz="2000" kern="1200" dirty="0">
                <a:latin typeface="微软雅黑" panose="020B0503020204020204" pitchFamily="34" charset="-122"/>
                <a:ea typeface="微软雅黑" panose="020B0503020204020204" pitchFamily="34" charset="-122"/>
                <a:cs typeface="+mn-cs"/>
                <a:sym typeface="Calibri" panose="020F0502020204030204" pitchFamily="34" charset="0"/>
              </a:rPr>
              <a:t>；</a:t>
            </a:r>
            <a:endParaRPr lang="zh-CN" altLang="en-US" sz="20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lnSpc>
                <a:spcPct val="80000"/>
              </a:lnSpc>
              <a:buFont typeface="Wingdings" panose="05000000000000000000" pitchFamily="2" charset="2"/>
              <a:buNone/>
            </a:pPr>
            <a:r>
              <a:rPr lang="zh-CN" altLang="en-US" sz="2000" kern="1200" dirty="0">
                <a:latin typeface="微软雅黑" panose="020B0503020204020204" pitchFamily="34" charset="-122"/>
                <a:ea typeface="微软雅黑" panose="020B0503020204020204" pitchFamily="34" charset="-122"/>
                <a:cs typeface="+mn-cs"/>
                <a:sym typeface="Calibri" panose="020F0502020204030204" pitchFamily="34" charset="0"/>
              </a:rPr>
              <a:t>        		    	</a:t>
            </a:r>
            <a:r>
              <a:rPr lang="en-US" altLang="zh-CN" sz="2000" kern="1200" dirty="0">
                <a:latin typeface="微软雅黑" panose="020B0503020204020204" pitchFamily="34" charset="-122"/>
                <a:ea typeface="微软雅黑" panose="020B0503020204020204" pitchFamily="34" charset="-122"/>
                <a:cs typeface="+mn-cs"/>
                <a:sym typeface="Calibri" panose="020F0502020204030204" pitchFamily="34" charset="0"/>
              </a:rPr>
              <a:t>}</a:t>
            </a:r>
            <a:endParaRPr lang="en-US" altLang="zh-CN" sz="20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lnSpc>
                <a:spcPct val="80000"/>
              </a:lnSpc>
              <a:buFont typeface="Wingdings" panose="05000000000000000000" pitchFamily="2" charset="2"/>
              <a:buNone/>
            </a:pPr>
            <a:r>
              <a:rPr lang="en-US" altLang="zh-CN" sz="2000" kern="1200" dirty="0">
                <a:latin typeface="微软雅黑" panose="020B0503020204020204" pitchFamily="34" charset="-122"/>
                <a:ea typeface="微软雅黑" panose="020B0503020204020204" pitchFamily="34" charset="-122"/>
                <a:cs typeface="+mn-cs"/>
                <a:sym typeface="Calibri" panose="020F0502020204030204" pitchFamily="34" charset="0"/>
              </a:rPr>
              <a:t>    	public void </a:t>
            </a:r>
            <a:r>
              <a:rPr lang="en-US" altLang="zh-CN" sz="2000" kern="1200" dirty="0">
                <a:solidFill>
                  <a:srgbClr val="A70D01"/>
                </a:solidFill>
                <a:latin typeface="微软雅黑" panose="020B0503020204020204" pitchFamily="34" charset="-122"/>
                <a:ea typeface="微软雅黑" panose="020B0503020204020204" pitchFamily="34" charset="-122"/>
                <a:cs typeface="+mn-cs"/>
                <a:sym typeface="Calibri" panose="020F0502020204030204" pitchFamily="34" charset="0"/>
              </a:rPr>
              <a:t>stopRunning</a:t>
            </a:r>
            <a:r>
              <a:rPr lang="en-US" altLang="zh-CN" sz="2000" kern="1200" dirty="0">
                <a:latin typeface="微软雅黑" panose="020B0503020204020204" pitchFamily="34" charset="-122"/>
                <a:ea typeface="微软雅黑" panose="020B0503020204020204" pitchFamily="34" charset="-122"/>
                <a:cs typeface="+mn-cs"/>
                <a:sym typeface="Calibri" panose="020F0502020204030204" pitchFamily="34" charset="0"/>
              </a:rPr>
              <a:t>(){</a:t>
            </a:r>
            <a:endParaRPr lang="en-US" altLang="zh-CN" sz="20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lnSpc>
                <a:spcPct val="80000"/>
              </a:lnSpc>
              <a:buFont typeface="Wingdings" panose="05000000000000000000" pitchFamily="2" charset="2"/>
              <a:buNone/>
            </a:pPr>
            <a:r>
              <a:rPr lang="en-US" altLang="zh-CN" sz="2000" kern="1200" dirty="0">
                <a:latin typeface="微软雅黑" panose="020B0503020204020204" pitchFamily="34" charset="-122"/>
                <a:ea typeface="微软雅黑" panose="020B0503020204020204" pitchFamily="34" charset="-122"/>
                <a:cs typeface="+mn-cs"/>
                <a:sym typeface="Calibri" panose="020F0502020204030204" pitchFamily="34" charset="0"/>
              </a:rPr>
              <a:t>			</a:t>
            </a:r>
            <a:r>
              <a:rPr lang="en-US" altLang="zh-CN" sz="2000" kern="1200" dirty="0">
                <a:solidFill>
                  <a:srgbClr val="A70D01"/>
                </a:solidFill>
                <a:latin typeface="微软雅黑" panose="020B0503020204020204" pitchFamily="34" charset="-122"/>
                <a:ea typeface="微软雅黑" panose="020B0503020204020204" pitchFamily="34" charset="-122"/>
                <a:cs typeface="+mn-cs"/>
                <a:sym typeface="Calibri" panose="020F0502020204030204" pitchFamily="34" charset="0"/>
              </a:rPr>
              <a:t>timeToQuit=true;</a:t>
            </a:r>
            <a:endParaRPr lang="en-US" altLang="zh-CN" sz="2000" kern="1200" dirty="0">
              <a:solidFill>
                <a:srgbClr val="A70D01"/>
              </a:solidFill>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lnSpc>
                <a:spcPct val="80000"/>
              </a:lnSpc>
              <a:buFont typeface="Wingdings" panose="05000000000000000000" pitchFamily="2" charset="2"/>
              <a:buNone/>
            </a:pPr>
            <a:r>
              <a:rPr lang="en-US" altLang="zh-CN" sz="2000" kern="1200" dirty="0">
                <a:latin typeface="微软雅黑" panose="020B0503020204020204" pitchFamily="34" charset="-122"/>
                <a:ea typeface="微软雅黑" panose="020B0503020204020204" pitchFamily="34" charset="-122"/>
                <a:cs typeface="+mn-cs"/>
                <a:sym typeface="Calibri" panose="020F0502020204030204" pitchFamily="34" charset="0"/>
              </a:rPr>
              <a:t>		}</a:t>
            </a:r>
            <a:endParaRPr lang="en-US" altLang="zh-CN" sz="20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lnSpc>
                <a:spcPct val="80000"/>
              </a:lnSpc>
              <a:buFont typeface="Wingdings" panose="05000000000000000000" pitchFamily="2" charset="2"/>
              <a:buNone/>
            </a:pPr>
            <a:r>
              <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rPr>
              <a:t>}    </a:t>
            </a:r>
            <a:endParaRPr lang="ja-JP" altLang="en-US" sz="2300" kern="1200" dirty="0">
              <a:latin typeface="微软雅黑" panose="020B0503020204020204" pitchFamily="34" charset="-122"/>
              <a:ea typeface="微软雅黑" panose="020B0503020204020204" pitchFamily="34" charset="-122"/>
              <a:cs typeface="+mn-cs"/>
              <a:sym typeface="Calibri" panose="020F0502020204030204" pitchFamily="34" charset="0"/>
            </a:endParaRPr>
          </a:p>
        </p:txBody>
      </p:sp>
      <p:sp>
        <p:nvSpPr>
          <p:cNvPr id="90114" name="Rectangle 3"/>
          <p:cNvSpPr/>
          <p:nvPr/>
        </p:nvSpPr>
        <p:spPr>
          <a:xfrm>
            <a:off x="63500" y="3114675"/>
            <a:ext cx="9042400" cy="3733800"/>
          </a:xfrm>
          <a:prstGeom prst="rect">
            <a:avLst/>
          </a:prstGeom>
          <a:solidFill>
            <a:srgbClr val="FFFFFF"/>
          </a:solidFill>
          <a:ln w="9525">
            <a:noFill/>
          </a:ln>
        </p:spPr>
        <p:txBody>
          <a:bodyPr lIns="102870" tIns="51435" rIns="102870" bIns="51435" anchor="t">
            <a:spAutoFit/>
          </a:bodyPr>
          <a:p>
            <a:pPr marL="342900" indent="-342900">
              <a:spcBef>
                <a:spcPct val="20000"/>
              </a:spcBef>
            </a:pPr>
            <a:r>
              <a:rPr lang="en-US" altLang="zh-CN" dirty="0">
                <a:latin typeface="Arial" panose="020B0604020202020204" pitchFamily="34" charset="0"/>
                <a:ea typeface="黑体" panose="02010609060101010101" pitchFamily="49" charset="-122"/>
                <a:sym typeface="Calibri" panose="020F0502020204030204" pitchFamily="34" charset="0"/>
              </a:rPr>
              <a:t>public class ControlThread{  </a:t>
            </a:r>
            <a:endParaRPr lang="en-US" altLang="zh-CN" dirty="0">
              <a:latin typeface="Arial" panose="020B0604020202020204" pitchFamily="34" charset="0"/>
              <a:ea typeface="黑体" panose="02010609060101010101" pitchFamily="49" charset="-122"/>
              <a:sym typeface="Calibri" panose="020F0502020204030204" pitchFamily="34" charset="0"/>
            </a:endParaRPr>
          </a:p>
          <a:p>
            <a:pPr marL="342900" indent="-342900">
              <a:spcBef>
                <a:spcPct val="20000"/>
              </a:spcBef>
            </a:pPr>
            <a:r>
              <a:rPr lang="en-US" altLang="zh-CN" dirty="0">
                <a:latin typeface="Arial" panose="020B0604020202020204" pitchFamily="34" charset="0"/>
                <a:ea typeface="黑体" panose="02010609060101010101" pitchFamily="49" charset="-122"/>
                <a:sym typeface="Calibri" panose="020F0502020204030204" pitchFamily="34" charset="0"/>
              </a:rPr>
              <a:t>		private Runnable  r=new Xyz();</a:t>
            </a:r>
            <a:endParaRPr lang="en-US" altLang="zh-CN" dirty="0">
              <a:latin typeface="Arial" panose="020B0604020202020204" pitchFamily="34" charset="0"/>
              <a:ea typeface="黑体" panose="02010609060101010101" pitchFamily="49" charset="-122"/>
              <a:sym typeface="Calibri" panose="020F0502020204030204" pitchFamily="34" charset="0"/>
            </a:endParaRPr>
          </a:p>
          <a:p>
            <a:pPr marL="342900" indent="-342900">
              <a:spcBef>
                <a:spcPct val="20000"/>
              </a:spcBef>
            </a:pPr>
            <a:r>
              <a:rPr lang="en-US" altLang="zh-CN" dirty="0">
                <a:latin typeface="Arial" panose="020B0604020202020204" pitchFamily="34" charset="0"/>
                <a:ea typeface="黑体" panose="02010609060101010101" pitchFamily="49" charset="-122"/>
                <a:sym typeface="Calibri" panose="020F0502020204030204" pitchFamily="34" charset="0"/>
              </a:rPr>
              <a:t>		Thread t=new Thread(r);</a:t>
            </a:r>
            <a:endParaRPr lang="en-US" altLang="zh-CN" dirty="0">
              <a:latin typeface="Arial" panose="020B0604020202020204" pitchFamily="34" charset="0"/>
              <a:ea typeface="黑体" panose="02010609060101010101" pitchFamily="49" charset="-122"/>
              <a:sym typeface="Calibri" panose="020F0502020204030204" pitchFamily="34" charset="0"/>
            </a:endParaRPr>
          </a:p>
          <a:p>
            <a:pPr marL="342900" indent="-342900">
              <a:spcBef>
                <a:spcPct val="20000"/>
              </a:spcBef>
            </a:pPr>
            <a:r>
              <a:rPr lang="en-US" altLang="zh-CN" dirty="0">
                <a:latin typeface="Arial" panose="020B0604020202020204" pitchFamily="34" charset="0"/>
                <a:ea typeface="黑体" panose="02010609060101010101" pitchFamily="49" charset="-122"/>
                <a:sym typeface="Calibri" panose="020F0502020204030204" pitchFamily="34" charset="0"/>
              </a:rPr>
              <a:t>		public void startThread(){  </a:t>
            </a:r>
            <a:endParaRPr lang="en-US" altLang="zh-CN" dirty="0">
              <a:latin typeface="Arial" panose="020B0604020202020204" pitchFamily="34" charset="0"/>
              <a:ea typeface="黑体" panose="02010609060101010101" pitchFamily="49" charset="-122"/>
              <a:sym typeface="Calibri" panose="020F0502020204030204" pitchFamily="34" charset="0"/>
            </a:endParaRPr>
          </a:p>
          <a:p>
            <a:pPr marL="342900" indent="-342900">
              <a:spcBef>
                <a:spcPct val="20000"/>
              </a:spcBef>
            </a:pPr>
            <a:r>
              <a:rPr lang="en-US" altLang="zh-CN" dirty="0">
                <a:latin typeface="Arial" panose="020B0604020202020204" pitchFamily="34" charset="0"/>
                <a:ea typeface="黑体" panose="02010609060101010101" pitchFamily="49" charset="-122"/>
                <a:sym typeface="Calibri" panose="020F0502020204030204" pitchFamily="34" charset="0"/>
              </a:rPr>
              <a:t>			t.start(); </a:t>
            </a:r>
            <a:endParaRPr lang="en-US" altLang="zh-CN" dirty="0">
              <a:latin typeface="Arial" panose="020B0604020202020204" pitchFamily="34" charset="0"/>
              <a:ea typeface="黑体" panose="02010609060101010101" pitchFamily="49" charset="-122"/>
              <a:sym typeface="Calibri" panose="020F0502020204030204" pitchFamily="34" charset="0"/>
            </a:endParaRPr>
          </a:p>
          <a:p>
            <a:pPr marL="342900" indent="-342900">
              <a:spcBef>
                <a:spcPct val="20000"/>
              </a:spcBef>
            </a:pPr>
            <a:r>
              <a:rPr lang="en-US" altLang="zh-CN" dirty="0">
                <a:latin typeface="Arial" panose="020B0604020202020204" pitchFamily="34" charset="0"/>
                <a:ea typeface="黑体" panose="02010609060101010101" pitchFamily="49" charset="-122"/>
                <a:sym typeface="Calibri" panose="020F0502020204030204" pitchFamily="34" charset="0"/>
              </a:rPr>
              <a:t>		}    </a:t>
            </a:r>
            <a:endParaRPr lang="en-US" altLang="zh-CN" dirty="0">
              <a:latin typeface="Arial" panose="020B0604020202020204" pitchFamily="34" charset="0"/>
              <a:ea typeface="黑体" panose="02010609060101010101" pitchFamily="49" charset="-122"/>
              <a:sym typeface="Calibri" panose="020F0502020204030204" pitchFamily="34" charset="0"/>
            </a:endParaRPr>
          </a:p>
          <a:p>
            <a:pPr marL="342900" indent="-342900">
              <a:spcBef>
                <a:spcPct val="20000"/>
              </a:spcBef>
            </a:pPr>
            <a:r>
              <a:rPr lang="en-US" altLang="zh-CN" dirty="0">
                <a:latin typeface="Arial" panose="020B0604020202020204" pitchFamily="34" charset="0"/>
                <a:ea typeface="黑体" panose="02010609060101010101" pitchFamily="49" charset="-122"/>
                <a:sym typeface="Calibri" panose="020F0502020204030204" pitchFamily="34" charset="0"/>
              </a:rPr>
              <a:t>    	public void stopThread(){  </a:t>
            </a:r>
            <a:endParaRPr lang="en-US" altLang="zh-CN" dirty="0">
              <a:latin typeface="Arial" panose="020B0604020202020204" pitchFamily="34" charset="0"/>
              <a:ea typeface="黑体" panose="02010609060101010101" pitchFamily="49" charset="-122"/>
              <a:sym typeface="Calibri" panose="020F0502020204030204" pitchFamily="34" charset="0"/>
            </a:endParaRPr>
          </a:p>
          <a:p>
            <a:pPr marL="342900" indent="-342900">
              <a:spcBef>
                <a:spcPct val="20000"/>
              </a:spcBef>
            </a:pPr>
            <a:r>
              <a:rPr lang="en-US" altLang="zh-CN" dirty="0">
                <a:latin typeface="Arial" panose="020B0604020202020204" pitchFamily="34" charset="0"/>
                <a:ea typeface="黑体" panose="02010609060101010101" pitchFamily="49" charset="-122"/>
                <a:sym typeface="Calibri" panose="020F0502020204030204" pitchFamily="34" charset="0"/>
              </a:rPr>
              <a:t>			r.stopRunning();</a:t>
            </a:r>
            <a:endParaRPr lang="en-US" altLang="zh-CN" dirty="0">
              <a:latin typeface="Arial" panose="020B0604020202020204" pitchFamily="34" charset="0"/>
              <a:ea typeface="黑体" panose="02010609060101010101" pitchFamily="49" charset="-122"/>
              <a:sym typeface="Calibri" panose="020F0502020204030204" pitchFamily="34" charset="0"/>
            </a:endParaRPr>
          </a:p>
          <a:p>
            <a:pPr marL="342900" indent="-342900">
              <a:spcBef>
                <a:spcPct val="20000"/>
              </a:spcBef>
            </a:pPr>
            <a:r>
              <a:rPr lang="en-US" altLang="zh-CN" dirty="0">
                <a:latin typeface="Arial" panose="020B0604020202020204" pitchFamily="34" charset="0"/>
                <a:ea typeface="黑体" panose="02010609060101010101" pitchFamily="49" charset="-122"/>
                <a:sym typeface="Calibri" panose="020F0502020204030204" pitchFamily="34" charset="0"/>
              </a:rPr>
              <a:t>		}</a:t>
            </a:r>
            <a:endParaRPr lang="en-US" altLang="zh-CN" dirty="0">
              <a:latin typeface="Arial" panose="020B0604020202020204" pitchFamily="34" charset="0"/>
              <a:ea typeface="黑体" panose="02010609060101010101" pitchFamily="49" charset="-122"/>
              <a:sym typeface="Calibri" panose="020F0502020204030204" pitchFamily="34" charset="0"/>
            </a:endParaRPr>
          </a:p>
          <a:p>
            <a:pPr marL="342900" indent="-342900">
              <a:spcBef>
                <a:spcPct val="20000"/>
              </a:spcBef>
            </a:pPr>
            <a:r>
              <a:rPr lang="en-US" altLang="zh-CN" dirty="0">
                <a:latin typeface="Arial" panose="020B0604020202020204" pitchFamily="34" charset="0"/>
                <a:ea typeface="黑体" panose="02010609060101010101" pitchFamily="49" charset="-122"/>
                <a:sym typeface="Calibri" panose="020F0502020204030204" pitchFamily="34" charset="0"/>
              </a:rPr>
              <a:t>}</a:t>
            </a:r>
            <a:endParaRPr lang="en-US" altLang="zh-CN" dirty="0">
              <a:latin typeface="Arial" panose="020B0604020202020204" pitchFamily="34" charset="0"/>
              <a:ea typeface="黑体" panose="02010609060101010101" pitchFamily="49" charset="-122"/>
              <a:sym typeface="Calibri" panose="020F0502020204030204" pitchFamily="34" charset="0"/>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2161" name="Rectangle 2"/>
          <p:cNvSpPr/>
          <p:nvPr/>
        </p:nvSpPr>
        <p:spPr>
          <a:xfrm>
            <a:off x="-106362" y="26988"/>
            <a:ext cx="9271000" cy="906462"/>
          </a:xfrm>
          <a:prstGeom prst="rect">
            <a:avLst/>
          </a:prstGeom>
          <a:noFill/>
          <a:ln w="9525">
            <a:noFill/>
          </a:ln>
        </p:spPr>
        <p:txBody>
          <a:bodyPr lIns="102870" tIns="51435" rIns="102870" bIns="51435" anchor="ctr"/>
          <a:p>
            <a:endParaRPr lang="zh-CN" altLang="zh-CN" sz="4200" dirty="0">
              <a:solidFill>
                <a:schemeClr val="tx2"/>
              </a:solidFill>
              <a:latin typeface="Arial" panose="020B0604020202020204" pitchFamily="34" charset="0"/>
              <a:ea typeface="宋体" panose="02010600030101010101" pitchFamily="2" charset="-122"/>
            </a:endParaRPr>
          </a:p>
        </p:txBody>
      </p:sp>
      <p:sp>
        <p:nvSpPr>
          <p:cNvPr id="68610" name="Rectangle 4"/>
          <p:cNvSpPr>
            <a:spLocks noGrp="1"/>
          </p:cNvSpPr>
          <p:nvPr>
            <p:ph type="title"/>
          </p:nvPr>
        </p:nvSpPr>
        <p:spPr/>
        <p:txBody>
          <a:bodyPr wrap="square" lIns="102870" tIns="51435" rIns="102870" bIns="51435" anchor="ctr"/>
          <a:lstStyle/>
          <a:p>
            <a:pPr marL="0" marR="0" lvl="0" indent="0" algn="l"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343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可能使线程暂停执行的条件</a:t>
            </a:r>
            <a:endParaRPr kumimoji="0" lang="zh-CN" altLang="en-US" sz="34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endParaRPr>
          </a:p>
        </p:txBody>
      </p:sp>
      <p:sp>
        <p:nvSpPr>
          <p:cNvPr id="68611" name="内容占位符 1"/>
          <p:cNvSpPr>
            <a:spLocks noGrp="1"/>
          </p:cNvSpPr>
          <p:nvPr>
            <p:ph idx="1"/>
          </p:nvPr>
        </p:nvSpPr>
        <p:spPr>
          <a:xfrm>
            <a:off x="419100" y="1328738"/>
            <a:ext cx="8229600" cy="4525963"/>
          </a:xfrm>
        </p:spPr>
        <p:txBody>
          <a:bodyPr wrap="square" lIns="102870" tIns="51435" rIns="102870" bIns="51435" anchor="t"/>
          <a:lstStyle/>
          <a:p>
            <a:pPr marL="368300" marR="0" lvl="0" indent="-368300" algn="l" defTabSz="1028700" rtl="0" eaLnBrk="0" fontAlgn="base" latinLnBrk="0" hangingPunct="0">
              <a:lnSpc>
                <a:spcPct val="100000"/>
              </a:lnSpc>
              <a:spcBef>
                <a:spcPct val="19000"/>
              </a:spcBef>
              <a:spcAft>
                <a:spcPct val="0"/>
              </a:spcAft>
              <a:buClr>
                <a:schemeClr val="tx1"/>
              </a:buClr>
              <a:buSzTx/>
              <a:buFont typeface="Arial" panose="020B0604020202020204" pitchFamily="34" charset="0"/>
              <a:buChar char="•"/>
              <a:defRPr/>
            </a:pPr>
            <a:r>
              <a:rPr kumimoji="0" lang="zh-CN" altLang="en-US" sz="3050" b="0" i="0" u="none" strike="noStrike" kern="1200" cap="none" spc="0" normalizeH="0" baseline="0" noProof="1">
                <a:ln>
                  <a:noFill/>
                </a:ln>
                <a:solidFill>
                  <a:schemeClr val="tx1"/>
                </a:solidFill>
                <a:effectLst/>
                <a:uLnTx/>
                <a:uFillTx/>
                <a:latin typeface="Arial Narrow" panose="020B0606020202030204" pitchFamily="34" charset="0"/>
                <a:ea typeface="微软雅黑" panose="020B0503020204020204" pitchFamily="34" charset="-122"/>
                <a:cs typeface="+mn-cs"/>
                <a:sym typeface="Calibri" panose="020F0502020204030204" pitchFamily="34" charset="0"/>
              </a:rPr>
              <a:t>线程：</a:t>
            </a:r>
            <a:endParaRPr kumimoji="0" lang="zh-CN" altLang="en-US" sz="3050" b="0" i="0" u="none" strike="noStrike" kern="1200" cap="none" spc="0" normalizeH="0" baseline="0" noProof="1">
              <a:ln>
                <a:noFill/>
              </a:ln>
              <a:solidFill>
                <a:schemeClr val="tx1"/>
              </a:solidFill>
              <a:effectLst/>
              <a:uLnTx/>
              <a:uFillTx/>
              <a:latin typeface="Arial Narrow" panose="020B0606020202030204" pitchFamily="34" charset="0"/>
              <a:ea typeface="微软雅黑" panose="020B0503020204020204" pitchFamily="34" charset="-122"/>
              <a:cs typeface="+mn-cs"/>
              <a:sym typeface="Calibri" panose="020F0502020204030204" pitchFamily="34" charset="0"/>
            </a:endParaRPr>
          </a:p>
          <a:p>
            <a:pPr marL="795655" marR="0" lvl="1" indent="-306705" algn="l" defTabSz="1028700" rtl="0" eaLnBrk="0" fontAlgn="base" latinLnBrk="0" hangingPunct="0">
              <a:lnSpc>
                <a:spcPct val="100000"/>
              </a:lnSpc>
              <a:spcBef>
                <a:spcPct val="19000"/>
              </a:spcBef>
              <a:spcAft>
                <a:spcPct val="0"/>
              </a:spcAft>
              <a:buClr>
                <a:schemeClr val="tx1"/>
              </a:buClr>
              <a:buSzTx/>
              <a:buFont typeface="Arial" panose="020B0604020202020204" pitchFamily="34" charset="0"/>
              <a:buChar char="-"/>
              <a:defRPr/>
            </a:pPr>
            <a:r>
              <a:rPr kumimoji="0" lang="zh-CN" altLang="en-US" sz="2665" b="0" i="0" u="none" strike="noStrike" kern="1200" cap="none" spc="0" normalizeH="0" baseline="0" noProof="1">
                <a:ln>
                  <a:noFill/>
                </a:ln>
                <a:solidFill>
                  <a:schemeClr val="tx1"/>
                </a:solidFill>
                <a:effectLst/>
                <a:uLnTx/>
                <a:uFillTx/>
                <a:latin typeface="Arial Narrow" panose="020B0606020202030204" pitchFamily="34" charset="0"/>
                <a:ea typeface="微软雅黑" panose="020B0503020204020204" pitchFamily="34" charset="-122"/>
                <a:cs typeface="+mn-cs"/>
                <a:sym typeface="Calibri" panose="020F0502020204030204" pitchFamily="34" charset="0"/>
              </a:rPr>
              <a:t>线程优先级比较低，不能获得</a:t>
            </a:r>
            <a:r>
              <a:rPr kumimoji="0" lang="zh-CN" altLang="en-GB" sz="2665" b="0" i="0" u="none" strike="noStrike" kern="1200" cap="none" spc="0" normalizeH="0" baseline="0" noProof="1">
                <a:ln>
                  <a:noFill/>
                </a:ln>
                <a:solidFill>
                  <a:schemeClr val="tx1"/>
                </a:solidFill>
                <a:effectLst/>
                <a:uLnTx/>
                <a:uFillTx/>
                <a:latin typeface="Arial Narrow" panose="020B0606020202030204" pitchFamily="34" charset="0"/>
                <a:ea typeface="微软雅黑" panose="020B0503020204020204" pitchFamily="34" charset="-122"/>
                <a:cs typeface="+mn-cs"/>
                <a:sym typeface="Calibri" panose="020F0502020204030204" pitchFamily="34" charset="0"/>
              </a:rPr>
              <a:t> </a:t>
            </a:r>
            <a:r>
              <a:rPr kumimoji="0" lang="en-GB" altLang="zh-CN" sz="2665" b="0" i="0" u="none" strike="noStrike" kern="1200" cap="none" spc="0" normalizeH="0" baseline="0" noProof="1">
                <a:ln>
                  <a:noFill/>
                </a:ln>
                <a:solidFill>
                  <a:schemeClr val="tx1"/>
                </a:solidFill>
                <a:effectLst/>
                <a:uLnTx/>
                <a:uFillTx/>
                <a:latin typeface="Arial Narrow" panose="020B0606020202030204" pitchFamily="34" charset="0"/>
                <a:ea typeface="微软雅黑" panose="020B0503020204020204" pitchFamily="34" charset="-122"/>
                <a:cs typeface="+mn-cs"/>
                <a:sym typeface="Calibri" panose="020F0502020204030204" pitchFamily="34" charset="0"/>
              </a:rPr>
              <a:t>CPU </a:t>
            </a:r>
            <a:r>
              <a:rPr kumimoji="0" lang="zh-CN" altLang="en-GB" sz="2665" b="0" i="0" u="none" strike="noStrike" kern="1200" cap="none" spc="0" normalizeH="0" baseline="0" noProof="1">
                <a:ln>
                  <a:noFill/>
                </a:ln>
                <a:solidFill>
                  <a:schemeClr val="tx1"/>
                </a:solidFill>
                <a:effectLst/>
                <a:uLnTx/>
                <a:uFillTx/>
                <a:latin typeface="Arial Narrow" panose="020B0606020202030204" pitchFamily="34" charset="0"/>
                <a:ea typeface="微软雅黑" panose="020B0503020204020204" pitchFamily="34" charset="-122"/>
                <a:cs typeface="+mn-cs"/>
                <a:sym typeface="Calibri" panose="020F0502020204030204" pitchFamily="34" charset="0"/>
              </a:rPr>
              <a:t>时间。</a:t>
            </a:r>
            <a:endParaRPr kumimoji="0" lang="zh-CN" altLang="en-GB" sz="2665" b="0" i="0" u="none" strike="noStrike" kern="1200" cap="none" spc="0" normalizeH="0" baseline="0" noProof="1">
              <a:ln>
                <a:noFill/>
              </a:ln>
              <a:solidFill>
                <a:schemeClr val="tx1"/>
              </a:solidFill>
              <a:effectLst/>
              <a:uLnTx/>
              <a:uFillTx/>
              <a:latin typeface="Arial Narrow" panose="020B0606020202030204" pitchFamily="34" charset="0"/>
              <a:ea typeface="微软雅黑" panose="020B0503020204020204" pitchFamily="34" charset="-122"/>
              <a:cs typeface="+mn-cs"/>
              <a:sym typeface="Calibri" panose="020F0502020204030204" pitchFamily="34" charset="0"/>
            </a:endParaRPr>
          </a:p>
          <a:p>
            <a:pPr marL="795655" marR="0" lvl="1" indent="-306705" algn="l" defTabSz="1028700" rtl="0" eaLnBrk="0" fontAlgn="base" latinLnBrk="0" hangingPunct="0">
              <a:lnSpc>
                <a:spcPct val="100000"/>
              </a:lnSpc>
              <a:spcBef>
                <a:spcPct val="19000"/>
              </a:spcBef>
              <a:spcAft>
                <a:spcPct val="0"/>
              </a:spcAft>
              <a:buClr>
                <a:schemeClr val="tx1"/>
              </a:buClr>
              <a:buSzTx/>
              <a:buFont typeface="Arial" panose="020B0604020202020204" pitchFamily="34" charset="0"/>
              <a:buChar char="-"/>
              <a:defRPr/>
            </a:pPr>
            <a:r>
              <a:rPr kumimoji="0" lang="zh-CN" altLang="en-US" sz="2665" b="0" i="0" u="none" strike="noStrike" kern="1200" cap="none" spc="0" normalizeH="0" baseline="0" noProof="1">
                <a:ln>
                  <a:noFill/>
                </a:ln>
                <a:solidFill>
                  <a:schemeClr val="tx1"/>
                </a:solidFill>
                <a:effectLst/>
                <a:uLnTx/>
                <a:uFillTx/>
                <a:latin typeface="Arial Narrow" panose="020B0606020202030204" pitchFamily="34" charset="0"/>
                <a:ea typeface="微软雅黑" panose="020B0503020204020204" pitchFamily="34" charset="-122"/>
                <a:cs typeface="+mn-cs"/>
                <a:sym typeface="Calibri" panose="020F0502020204030204" pitchFamily="34" charset="0"/>
              </a:rPr>
              <a:t>使用 </a:t>
            </a:r>
            <a:r>
              <a:rPr kumimoji="0" lang="en-US" altLang="zh-CN" sz="2665" b="0" i="0" u="none" strike="noStrike" kern="1200" cap="none" spc="0" normalizeH="0" baseline="0" noProof="1">
                <a:ln>
                  <a:noFill/>
                </a:ln>
                <a:solidFill>
                  <a:schemeClr val="tx1"/>
                </a:solidFill>
                <a:effectLst/>
                <a:uLnTx/>
                <a:uFillTx/>
                <a:latin typeface="Arial Narrow" panose="020B0606020202030204" pitchFamily="34" charset="0"/>
                <a:ea typeface="微软雅黑" panose="020B0503020204020204" pitchFamily="34" charset="-122"/>
                <a:cs typeface="+mn-cs"/>
                <a:sym typeface="Calibri" panose="020F0502020204030204" pitchFamily="34" charset="0"/>
              </a:rPr>
              <a:t>sleep( ) </a:t>
            </a:r>
            <a:r>
              <a:rPr kumimoji="0" lang="zh-CN" altLang="en-US" sz="2665" b="0" i="0" u="none" strike="noStrike" kern="1200" cap="none" spc="0" normalizeH="0" baseline="0" noProof="1">
                <a:ln>
                  <a:noFill/>
                </a:ln>
                <a:solidFill>
                  <a:schemeClr val="tx1"/>
                </a:solidFill>
                <a:effectLst/>
                <a:uLnTx/>
                <a:uFillTx/>
                <a:latin typeface="Arial Narrow" panose="020B0606020202030204" pitchFamily="34" charset="0"/>
                <a:ea typeface="微软雅黑" panose="020B0503020204020204" pitchFamily="34" charset="-122"/>
                <a:cs typeface="+mn-cs"/>
                <a:sym typeface="Calibri" panose="020F0502020204030204" pitchFamily="34" charset="0"/>
              </a:rPr>
              <a:t>方法使线程睡眠。</a:t>
            </a:r>
            <a:endParaRPr kumimoji="0" lang="zh-CN" altLang="en-US" sz="2665" b="0" i="0" u="none" strike="noStrike" kern="1200" cap="none" spc="0" normalizeH="0" baseline="0" noProof="1">
              <a:ln>
                <a:noFill/>
              </a:ln>
              <a:solidFill>
                <a:schemeClr val="tx1"/>
              </a:solidFill>
              <a:effectLst/>
              <a:uLnTx/>
              <a:uFillTx/>
              <a:latin typeface="Arial Narrow" panose="020B0606020202030204" pitchFamily="34" charset="0"/>
              <a:ea typeface="微软雅黑" panose="020B0503020204020204" pitchFamily="34" charset="-122"/>
              <a:cs typeface="+mn-cs"/>
              <a:sym typeface="Calibri" panose="020F0502020204030204" pitchFamily="34" charset="0"/>
            </a:endParaRPr>
          </a:p>
          <a:p>
            <a:pPr marL="795655" marR="0" lvl="1" indent="-306705" algn="l" defTabSz="1028700" rtl="0" eaLnBrk="0" fontAlgn="base" latinLnBrk="0" hangingPunct="0">
              <a:lnSpc>
                <a:spcPct val="100000"/>
              </a:lnSpc>
              <a:spcBef>
                <a:spcPct val="19000"/>
              </a:spcBef>
              <a:spcAft>
                <a:spcPct val="0"/>
              </a:spcAft>
              <a:buClr>
                <a:schemeClr val="tx1"/>
              </a:buClr>
              <a:buSzTx/>
              <a:buFont typeface="Arial" panose="020B0604020202020204" pitchFamily="34" charset="0"/>
              <a:buChar char="-"/>
              <a:defRPr/>
            </a:pPr>
            <a:r>
              <a:rPr kumimoji="0" lang="zh-CN" altLang="en-US" sz="2665" b="0" i="0" u="none" strike="noStrike" kern="1200" cap="none" spc="0" normalizeH="0" baseline="0" noProof="1">
                <a:ln>
                  <a:noFill/>
                </a:ln>
                <a:solidFill>
                  <a:schemeClr val="tx1"/>
                </a:solidFill>
                <a:effectLst/>
                <a:uLnTx/>
                <a:uFillTx/>
                <a:latin typeface="Arial Narrow" panose="020B0606020202030204" pitchFamily="34" charset="0"/>
                <a:ea typeface="微软雅黑" panose="020B0503020204020204" pitchFamily="34" charset="-122"/>
                <a:cs typeface="+mn-cs"/>
                <a:sym typeface="Calibri" panose="020F0502020204030204" pitchFamily="34" charset="0"/>
              </a:rPr>
              <a:t>通过调用 </a:t>
            </a:r>
            <a:r>
              <a:rPr kumimoji="0" lang="en-US" altLang="zh-CN" sz="2665" b="0" i="0" u="none" strike="noStrike" kern="1200" cap="none" spc="0" normalizeH="0" baseline="0" noProof="1">
                <a:ln>
                  <a:noFill/>
                </a:ln>
                <a:solidFill>
                  <a:schemeClr val="tx1"/>
                </a:solidFill>
                <a:effectLst/>
                <a:uLnTx/>
                <a:uFillTx/>
                <a:latin typeface="Arial Narrow" panose="020B0606020202030204" pitchFamily="34" charset="0"/>
                <a:ea typeface="微软雅黑" panose="020B0503020204020204" pitchFamily="34" charset="-122"/>
                <a:cs typeface="+mn-cs"/>
                <a:sym typeface="Calibri" panose="020F0502020204030204" pitchFamily="34" charset="0"/>
              </a:rPr>
              <a:t>wait( ) </a:t>
            </a:r>
            <a:r>
              <a:rPr kumimoji="0" lang="zh-CN" altLang="en-US" sz="2665" b="0" i="0" u="none" strike="noStrike" kern="1200" cap="none" spc="0" normalizeH="0" baseline="0" noProof="1">
                <a:ln>
                  <a:noFill/>
                </a:ln>
                <a:solidFill>
                  <a:schemeClr val="tx1"/>
                </a:solidFill>
                <a:effectLst/>
                <a:uLnTx/>
                <a:uFillTx/>
                <a:latin typeface="Arial Narrow" panose="020B0606020202030204" pitchFamily="34" charset="0"/>
                <a:ea typeface="微软雅黑" panose="020B0503020204020204" pitchFamily="34" charset="-122"/>
                <a:cs typeface="+mn-cs"/>
                <a:sym typeface="Calibri" panose="020F0502020204030204" pitchFamily="34" charset="0"/>
              </a:rPr>
              <a:t>方法，使线程等待。 </a:t>
            </a:r>
            <a:endParaRPr kumimoji="0" lang="zh-CN" altLang="en-US" sz="2665" b="0" i="0" u="none" strike="noStrike" kern="1200" cap="none" spc="0" normalizeH="0" baseline="0" noProof="1">
              <a:ln>
                <a:noFill/>
              </a:ln>
              <a:solidFill>
                <a:schemeClr val="tx1"/>
              </a:solidFill>
              <a:effectLst/>
              <a:uLnTx/>
              <a:uFillTx/>
              <a:latin typeface="Arial Narrow" panose="020B0606020202030204" pitchFamily="34" charset="0"/>
              <a:ea typeface="微软雅黑" panose="020B0503020204020204" pitchFamily="34" charset="-122"/>
              <a:cs typeface="+mn-cs"/>
              <a:sym typeface="Calibri" panose="020F0502020204030204" pitchFamily="34" charset="0"/>
            </a:endParaRPr>
          </a:p>
          <a:p>
            <a:pPr marL="795655" marR="0" lvl="1" indent="-306705" algn="l" defTabSz="1028700" rtl="0" eaLnBrk="0" fontAlgn="base" latinLnBrk="0" hangingPunct="0">
              <a:lnSpc>
                <a:spcPct val="100000"/>
              </a:lnSpc>
              <a:spcBef>
                <a:spcPct val="19000"/>
              </a:spcBef>
              <a:spcAft>
                <a:spcPct val="0"/>
              </a:spcAft>
              <a:buClr>
                <a:schemeClr val="tx1"/>
              </a:buClr>
              <a:buSzTx/>
              <a:buFont typeface="Arial" panose="020B0604020202020204" pitchFamily="34" charset="0"/>
              <a:buChar char="-"/>
              <a:defRPr/>
            </a:pPr>
            <a:r>
              <a:rPr kumimoji="0" lang="zh-CN" altLang="en-US" sz="2665" b="0" i="0" u="none" strike="noStrike" kern="1200" cap="none" spc="0" normalizeH="0" baseline="0" noProof="1">
                <a:ln>
                  <a:noFill/>
                </a:ln>
                <a:solidFill>
                  <a:schemeClr val="tx1"/>
                </a:solidFill>
                <a:effectLst/>
                <a:uLnTx/>
                <a:uFillTx/>
                <a:latin typeface="Arial Narrow" panose="020B0606020202030204" pitchFamily="34" charset="0"/>
                <a:ea typeface="微软雅黑" panose="020B0503020204020204" pitchFamily="34" charset="-122"/>
                <a:cs typeface="+mn-cs"/>
                <a:sym typeface="Calibri" panose="020F0502020204030204" pitchFamily="34" charset="0"/>
              </a:rPr>
              <a:t>通过调用 </a:t>
            </a:r>
            <a:r>
              <a:rPr kumimoji="0" lang="en-US" altLang="zh-CN" sz="2665" b="0" i="0" u="none" strike="noStrike" kern="1200" cap="none" spc="0" normalizeH="0" baseline="0" noProof="1">
                <a:ln>
                  <a:noFill/>
                </a:ln>
                <a:solidFill>
                  <a:schemeClr val="tx1"/>
                </a:solidFill>
                <a:effectLst/>
                <a:uLnTx/>
                <a:uFillTx/>
                <a:latin typeface="Arial Narrow" panose="020B0606020202030204" pitchFamily="34" charset="0"/>
                <a:ea typeface="微软雅黑" panose="020B0503020204020204" pitchFamily="34" charset="-122"/>
                <a:cs typeface="+mn-cs"/>
                <a:sym typeface="Calibri" panose="020F0502020204030204" pitchFamily="34" charset="0"/>
              </a:rPr>
              <a:t>yield( ) </a:t>
            </a:r>
            <a:r>
              <a:rPr kumimoji="0" lang="zh-CN" altLang="en-US" sz="2665" b="0" i="0" u="none" strike="noStrike" kern="1200" cap="none" spc="0" normalizeH="0" baseline="0" noProof="1">
                <a:ln>
                  <a:noFill/>
                </a:ln>
                <a:solidFill>
                  <a:schemeClr val="tx1"/>
                </a:solidFill>
                <a:effectLst/>
                <a:uLnTx/>
                <a:uFillTx/>
                <a:latin typeface="Arial Narrow" panose="020B0606020202030204" pitchFamily="34" charset="0"/>
                <a:ea typeface="微软雅黑" panose="020B0503020204020204" pitchFamily="34" charset="-122"/>
                <a:cs typeface="+mn-cs"/>
                <a:sym typeface="Calibri" panose="020F0502020204030204" pitchFamily="34" charset="0"/>
              </a:rPr>
              <a:t>方法，将执行的权力交给其它线程</a:t>
            </a:r>
            <a:r>
              <a:rPr kumimoji="0" lang="en-US" altLang="zh-CN" sz="2665" b="0" i="0" u="none" strike="noStrike" kern="1200" cap="none" spc="0" normalizeH="0" baseline="0" noProof="1">
                <a:ln>
                  <a:noFill/>
                </a:ln>
                <a:solidFill>
                  <a:schemeClr val="tx1"/>
                </a:solidFill>
                <a:effectLst/>
                <a:uLnTx/>
                <a:uFillTx/>
                <a:latin typeface="Arial Narrow" panose="020B0606020202030204" pitchFamily="34" charset="0"/>
                <a:ea typeface="微软雅黑" panose="020B0503020204020204" pitchFamily="34" charset="-122"/>
                <a:cs typeface="+mn-cs"/>
                <a:sym typeface="Calibri" panose="020F0502020204030204" pitchFamily="34" charset="0"/>
              </a:rPr>
              <a:t>,</a:t>
            </a:r>
            <a:r>
              <a:rPr kumimoji="0" lang="zh-CN" altLang="en-US" sz="2665" b="0" i="0" u="none" strike="noStrike" kern="1200" cap="none" spc="0" normalizeH="0" baseline="0" noProof="1">
                <a:ln>
                  <a:noFill/>
                </a:ln>
                <a:solidFill>
                  <a:schemeClr val="tx1"/>
                </a:solidFill>
                <a:effectLst/>
                <a:uLnTx/>
                <a:uFillTx/>
                <a:latin typeface="Arial Narrow" panose="020B0606020202030204" pitchFamily="34" charset="0"/>
                <a:ea typeface="微软雅黑" panose="020B0503020204020204" pitchFamily="34" charset="-122"/>
                <a:cs typeface="+mn-cs"/>
                <a:sym typeface="Calibri" panose="020F0502020204030204" pitchFamily="34" charset="0"/>
              </a:rPr>
              <a:t>自己到队列的最后等待。</a:t>
            </a:r>
            <a:endParaRPr kumimoji="0" lang="zh-CN" altLang="en-US" sz="2665" b="0" i="0" u="none" strike="noStrike" kern="1200" cap="none" spc="0" normalizeH="0" baseline="0" noProof="1">
              <a:ln>
                <a:noFill/>
              </a:ln>
              <a:solidFill>
                <a:schemeClr val="tx1"/>
              </a:solidFill>
              <a:effectLst/>
              <a:uLnTx/>
              <a:uFillTx/>
              <a:latin typeface="Arial Narrow" panose="020B0606020202030204" pitchFamily="34" charset="0"/>
              <a:ea typeface="微软雅黑" panose="020B0503020204020204" pitchFamily="34" charset="-122"/>
              <a:cs typeface="+mn-cs"/>
              <a:sym typeface="Calibri" panose="020F0502020204030204" pitchFamily="34" charset="0"/>
            </a:endParaRPr>
          </a:p>
          <a:p>
            <a:pPr marL="795655" marR="0" lvl="1" indent="-306705" algn="l" defTabSz="1028700" rtl="0" eaLnBrk="0" fontAlgn="base" latinLnBrk="0" hangingPunct="0">
              <a:lnSpc>
                <a:spcPct val="100000"/>
              </a:lnSpc>
              <a:spcBef>
                <a:spcPct val="19000"/>
              </a:spcBef>
              <a:spcAft>
                <a:spcPct val="0"/>
              </a:spcAft>
              <a:buClr>
                <a:schemeClr val="tx1"/>
              </a:buClr>
              <a:buSzTx/>
              <a:buFont typeface="Arial" panose="020B0604020202020204" pitchFamily="34" charset="0"/>
              <a:buChar char="-"/>
              <a:defRPr/>
            </a:pPr>
            <a:r>
              <a:rPr kumimoji="0" lang="zh-CN" altLang="en-US" sz="2665" b="0" i="0" u="none" strike="noStrike" kern="1200" cap="none" spc="0" normalizeH="0" baseline="0" noProof="1">
                <a:ln>
                  <a:noFill/>
                </a:ln>
                <a:solidFill>
                  <a:schemeClr val="tx1"/>
                </a:solidFill>
                <a:effectLst/>
                <a:uLnTx/>
                <a:uFillTx/>
                <a:latin typeface="Arial Narrow" panose="020B0606020202030204" pitchFamily="34" charset="0"/>
                <a:ea typeface="微软雅黑" panose="020B0503020204020204" pitchFamily="34" charset="-122"/>
                <a:cs typeface="+mn-cs"/>
                <a:sym typeface="Calibri" panose="020F0502020204030204" pitchFamily="34" charset="0"/>
              </a:rPr>
              <a:t>线程由于等待一个文件</a:t>
            </a:r>
            <a:r>
              <a:rPr kumimoji="0" lang="en-US" altLang="zh-CN" sz="2665" b="0" i="0" u="none" strike="noStrike" kern="1200" cap="none" spc="0" normalizeH="0" baseline="0" noProof="1">
                <a:ln>
                  <a:noFill/>
                </a:ln>
                <a:solidFill>
                  <a:schemeClr val="tx1"/>
                </a:solidFill>
                <a:effectLst/>
                <a:uLnTx/>
                <a:uFillTx/>
                <a:latin typeface="Arial Narrow" panose="020B0606020202030204" pitchFamily="34" charset="0"/>
                <a:ea typeface="微软雅黑" panose="020B0503020204020204" pitchFamily="34" charset="-122"/>
                <a:cs typeface="+mn-cs"/>
                <a:sym typeface="Calibri" panose="020F0502020204030204" pitchFamily="34" charset="0"/>
              </a:rPr>
              <a:t>I/O</a:t>
            </a:r>
            <a:r>
              <a:rPr kumimoji="0" lang="zh-CN" altLang="en-US" sz="2665" b="0" i="0" u="none" strike="noStrike" kern="1200" cap="none" spc="0" normalizeH="0" baseline="0" noProof="1">
                <a:ln>
                  <a:noFill/>
                </a:ln>
                <a:solidFill>
                  <a:schemeClr val="tx1"/>
                </a:solidFill>
                <a:effectLst/>
                <a:uLnTx/>
                <a:uFillTx/>
                <a:latin typeface="Arial Narrow" panose="020B0606020202030204" pitchFamily="34" charset="0"/>
                <a:ea typeface="微软雅黑" panose="020B0503020204020204" pitchFamily="34" charset="-122"/>
                <a:cs typeface="+mn-cs"/>
                <a:sym typeface="Calibri" panose="020F0502020204030204" pitchFamily="34" charset="0"/>
              </a:rPr>
              <a:t>事件被阻塞。</a:t>
            </a:r>
            <a:endParaRPr kumimoji="0" lang="zh-CN" altLang="en-US" sz="2665" b="0" i="0" u="none" strike="noStrike" kern="1200" cap="none" spc="0" normalizeH="0" baseline="0" noProof="1">
              <a:ln>
                <a:noFill/>
              </a:ln>
              <a:solidFill>
                <a:schemeClr val="tx1"/>
              </a:solidFill>
              <a:effectLst/>
              <a:uLnTx/>
              <a:uFillTx/>
              <a:latin typeface="Arial Narrow" panose="020B0606020202030204" pitchFamily="34" charset="0"/>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endPar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6257" name="Rectangle 2"/>
          <p:cNvSpPr/>
          <p:nvPr/>
        </p:nvSpPr>
        <p:spPr>
          <a:xfrm>
            <a:off x="-106362" y="26988"/>
            <a:ext cx="9271000" cy="906462"/>
          </a:xfrm>
          <a:prstGeom prst="rect">
            <a:avLst/>
          </a:prstGeom>
          <a:noFill/>
          <a:ln w="9525">
            <a:noFill/>
          </a:ln>
        </p:spPr>
        <p:txBody>
          <a:bodyPr lIns="102870" tIns="51435" rIns="102870" bIns="51435" anchor="b"/>
          <a:p>
            <a:endParaRPr lang="zh-CN" altLang="zh-CN" sz="4200" b="1" dirty="0">
              <a:solidFill>
                <a:schemeClr val="tx2"/>
              </a:solidFill>
              <a:latin typeface="Arial" panose="020B0604020202020204" pitchFamily="34" charset="0"/>
              <a:ea typeface="宋体" panose="02010600030101010101" pitchFamily="2" charset="-122"/>
            </a:endParaRPr>
          </a:p>
        </p:txBody>
      </p:sp>
      <p:graphicFrame>
        <p:nvGraphicFramePr>
          <p:cNvPr id="86019" name="表格 86018"/>
          <p:cNvGraphicFramePr/>
          <p:nvPr/>
        </p:nvGraphicFramePr>
        <p:xfrm>
          <a:off x="180975" y="1541463"/>
          <a:ext cx="8756650" cy="3797300"/>
        </p:xfrm>
        <a:graphic>
          <a:graphicData uri="http://schemas.openxmlformats.org/drawingml/2006/table">
            <a:tbl>
              <a:tblPr/>
              <a:tblGrid>
                <a:gridCol w="3565525"/>
                <a:gridCol w="5191125"/>
              </a:tblGrid>
              <a:tr h="415925">
                <a:tc>
                  <a:txBody>
                    <a:bodyPr/>
                    <a:lstStyle>
                      <a:lvl1pPr marL="0" lvl="0" indent="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defRPr>
                      </a:lvl1pPr>
                      <a:lvl2pPr marL="514350" lvl="1" indent="-5715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2pPr>
                      <a:lvl3pPr marL="1028700" lvl="2" indent="-11430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3pPr>
                      <a:lvl4pPr marL="1543050" lvl="3" indent="-17145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4pPr>
                      <a:lvl5pPr marL="2057400" lvl="4" indent="-22860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5pPr>
                    </a:lstStyle>
                    <a:p>
                      <a:pPr marL="342900" lvl="0" indent="-342900" algn="ctr" defTabSz="914400" eaLnBrk="1" hangingPunct="1">
                        <a:buClr>
                          <a:srgbClr val="000000"/>
                        </a:buClr>
                        <a:buSzPct val="80000"/>
                        <a:buFont typeface="Arial" panose="020B0604020202020204" pitchFamily="34" charset="0"/>
                        <a:buNone/>
                      </a:pPr>
                      <a:r>
                        <a:rPr lang="zh-CN" altLang="en-US" sz="2100" b="1" dirty="0">
                          <a:latin typeface="Arial" panose="020B0604020202020204" pitchFamily="34" charset="0"/>
                          <a:cs typeface="Times New Roman" panose="02020603050405020304" pitchFamily="18" charset="0"/>
                          <a:sym typeface="Calibri" panose="020F0502020204030204" pitchFamily="34" charset="0"/>
                        </a:rPr>
                        <a:t>方法</a:t>
                      </a:r>
                      <a:endParaRPr lang="zh-CN" altLang="en-US" sz="2100" b="1" dirty="0">
                        <a:latin typeface="Arial" panose="020B0604020202020204" pitchFamily="34" charset="0"/>
                        <a:ea typeface="Times New Roman" panose="02020603050405020304" pitchFamily="18" charset="0"/>
                        <a:sym typeface="Calibri" panose="020F0502020204030204" pitchFamily="34" charset="0"/>
                      </a:endParaRPr>
                    </a:p>
                  </a:txBody>
                  <a:tcPr marL="108016" marR="108016" marT="48054" marB="48054">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solidFill>
                      <a:srgbClr val="99CCFF"/>
                    </a:solidFill>
                  </a:tcPr>
                </a:tc>
                <a:tc>
                  <a:txBody>
                    <a:bodyPr/>
                    <a:lstStyle>
                      <a:lvl1pPr marL="0" lvl="0" indent="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defRPr>
                      </a:lvl1pPr>
                      <a:lvl2pPr marL="514350" lvl="1" indent="-5715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2pPr>
                      <a:lvl3pPr marL="1028700" lvl="2" indent="-11430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3pPr>
                      <a:lvl4pPr marL="1543050" lvl="3" indent="-17145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4pPr>
                      <a:lvl5pPr marL="2057400" lvl="4" indent="-22860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5pPr>
                    </a:lstStyle>
                    <a:p>
                      <a:pPr marL="342900" lvl="0" indent="-342900" algn="ctr" defTabSz="914400" eaLnBrk="1" hangingPunct="1">
                        <a:buClr>
                          <a:srgbClr val="000000"/>
                        </a:buClr>
                        <a:buSzPct val="80000"/>
                        <a:buFont typeface="Arial" panose="020B0604020202020204" pitchFamily="34" charset="0"/>
                        <a:buNone/>
                      </a:pPr>
                      <a:r>
                        <a:rPr lang="zh-CN" altLang="en-US" sz="2100" b="1" dirty="0">
                          <a:latin typeface="Arial" panose="020B0604020202020204" pitchFamily="34" charset="0"/>
                          <a:cs typeface="Times New Roman" panose="02020603050405020304" pitchFamily="18" charset="0"/>
                          <a:sym typeface="Calibri" panose="020F0502020204030204" pitchFamily="34" charset="0"/>
                        </a:rPr>
                        <a:t>用途</a:t>
                      </a:r>
                      <a:endParaRPr lang="zh-CN" altLang="en-US" sz="2100" b="1" dirty="0">
                        <a:latin typeface="Arial" panose="020B0604020202020204" pitchFamily="34" charset="0"/>
                        <a:ea typeface="Times New Roman" panose="02020603050405020304" pitchFamily="18" charset="0"/>
                        <a:sym typeface="Calibri" panose="020F0502020204030204" pitchFamily="34" charset="0"/>
                      </a:endParaRPr>
                    </a:p>
                  </a:txBody>
                  <a:tcPr marL="108016" marR="108016" marT="48054" marB="48054">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solidFill>
                      <a:srgbClr val="99CCFF"/>
                    </a:solidFill>
                  </a:tcPr>
                </a:tc>
              </a:tr>
              <a:tr h="676275">
                <a:tc>
                  <a:txBody>
                    <a:bodyPr/>
                    <a:lstStyle>
                      <a:lvl1pPr marL="0" lvl="0" indent="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defRPr>
                      </a:lvl1pPr>
                      <a:lvl2pPr marL="514350" lvl="1" indent="-5715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2pPr>
                      <a:lvl3pPr marL="1028700" lvl="2" indent="-11430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3pPr>
                      <a:lvl4pPr marL="1543050" lvl="3" indent="-17145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4pPr>
                      <a:lvl5pPr marL="2057400" lvl="4" indent="-22860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5pPr>
                    </a:lstStyle>
                    <a:p>
                      <a:pPr marL="342900" lvl="0" indent="-342900" defTabSz="914400" eaLnBrk="1" hangingPunct="1">
                        <a:buClr>
                          <a:srgbClr val="000000"/>
                        </a:buClr>
                        <a:buSzPct val="80000"/>
                        <a:buFont typeface="Arial" panose="020B0604020202020204" pitchFamily="34" charset="0"/>
                        <a:buNone/>
                      </a:pPr>
                      <a:r>
                        <a:rPr lang="en-US" altLang="zh-CN" sz="1900" b="1" dirty="0">
                          <a:latin typeface="Arial" panose="020B0604020202020204" pitchFamily="34" charset="0"/>
                          <a:cs typeface="Times New Roman" panose="02020603050405020304" pitchFamily="18" charset="0"/>
                          <a:sym typeface="Calibri" panose="020F0502020204030204" pitchFamily="34" charset="0"/>
                        </a:rPr>
                        <a:t>static int enumerate(Thread [ ] t)</a:t>
                      </a:r>
                      <a:endParaRPr lang="en-US" altLang="zh-CN" sz="1900" b="1" dirty="0">
                        <a:latin typeface="Arial" panose="020B0604020202020204" pitchFamily="34" charset="0"/>
                        <a:sym typeface="Calibri" panose="020F0502020204030204" pitchFamily="34" charset="0"/>
                      </a:endParaRPr>
                    </a:p>
                  </a:txBody>
                  <a:tcPr marL="108016" marR="108016" marT="48054" marB="48054">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noFill/>
                  </a:tcPr>
                </a:tc>
                <a:tc>
                  <a:txBody>
                    <a:bodyPr/>
                    <a:lstStyle>
                      <a:lvl1pPr marL="0" lvl="0" indent="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defRPr>
                      </a:lvl1pPr>
                      <a:lvl2pPr marL="514350" lvl="1" indent="-5715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2pPr>
                      <a:lvl3pPr marL="1028700" lvl="2" indent="-11430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3pPr>
                      <a:lvl4pPr marL="1543050" lvl="3" indent="-17145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4pPr>
                      <a:lvl5pPr marL="2057400" lvl="4" indent="-22860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5pPr>
                    </a:lstStyle>
                    <a:p>
                      <a:pPr lvl="0" defTabSz="914400" eaLnBrk="1" hangingPunct="1">
                        <a:buClr>
                          <a:srgbClr val="000000"/>
                        </a:buClr>
                        <a:buSzPct val="80000"/>
                        <a:buFont typeface="Arial" panose="020B0604020202020204" pitchFamily="34" charset="0"/>
                        <a:buNone/>
                      </a:pPr>
                      <a:r>
                        <a:rPr lang="zh-CN" altLang="en-US" sz="1900" b="1" dirty="0">
                          <a:latin typeface="宋体" panose="02010600030101010101" pitchFamily="2" charset="-122"/>
                          <a:sym typeface="Calibri" panose="020F0502020204030204" pitchFamily="34" charset="0"/>
                        </a:rPr>
                        <a:t>将线程所在的线程组及其子组中所有活动的线程复制到指定数组中，返回线程的个数 </a:t>
                      </a:r>
                      <a:endParaRPr lang="zh-CN" altLang="en-US" sz="1900" b="1" dirty="0">
                        <a:latin typeface="宋体" panose="02010600030101010101" pitchFamily="2" charset="-122"/>
                        <a:sym typeface="Calibri" panose="020F0502020204030204" pitchFamily="34" charset="0"/>
                      </a:endParaRPr>
                    </a:p>
                  </a:txBody>
                  <a:tcPr marL="108016" marR="108016" marT="48054" marB="48054">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noFill/>
                  </a:tcPr>
                </a:tc>
              </a:tr>
              <a:tr h="387350">
                <a:tc>
                  <a:txBody>
                    <a:bodyPr/>
                    <a:lstStyle>
                      <a:lvl1pPr marL="0" lvl="0" indent="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defRPr>
                      </a:lvl1pPr>
                      <a:lvl2pPr marL="514350" lvl="1" indent="-5715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2pPr>
                      <a:lvl3pPr marL="1028700" lvl="2" indent="-11430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3pPr>
                      <a:lvl4pPr marL="1543050" lvl="3" indent="-17145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4pPr>
                      <a:lvl5pPr marL="2057400" lvl="4" indent="-22860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5pPr>
                    </a:lstStyle>
                    <a:p>
                      <a:pPr marL="342900" lvl="0" indent="-342900" defTabSz="914400" eaLnBrk="1" hangingPunct="1">
                        <a:buClr>
                          <a:srgbClr val="000000"/>
                        </a:buClr>
                        <a:buSzPct val="80000"/>
                        <a:buFont typeface="Arial" panose="020B0604020202020204" pitchFamily="34" charset="0"/>
                        <a:buNone/>
                      </a:pPr>
                      <a:r>
                        <a:rPr lang="en-US" altLang="zh-CN" sz="1900" b="1" dirty="0">
                          <a:latin typeface="Arial" panose="020B0604020202020204" pitchFamily="34" charset="0"/>
                          <a:cs typeface="Times New Roman" panose="02020603050405020304" pitchFamily="18" charset="0"/>
                          <a:sym typeface="Calibri" panose="020F0502020204030204" pitchFamily="34" charset="0"/>
                        </a:rPr>
                        <a:t>final String getName( )</a:t>
                      </a:r>
                      <a:endParaRPr lang="en-US" altLang="zh-CN" sz="1900" b="1" dirty="0">
                        <a:latin typeface="Arial" panose="020B0604020202020204" pitchFamily="34" charset="0"/>
                        <a:sym typeface="Calibri" panose="020F0502020204030204" pitchFamily="34" charset="0"/>
                      </a:endParaRPr>
                    </a:p>
                  </a:txBody>
                  <a:tcPr marL="108016" marR="108016" marT="48054" marB="48054">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noFill/>
                  </a:tcPr>
                </a:tc>
                <a:tc>
                  <a:txBody>
                    <a:bodyPr/>
                    <a:lstStyle>
                      <a:lvl1pPr marL="0" lvl="0" indent="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defRPr>
                      </a:lvl1pPr>
                      <a:lvl2pPr marL="514350" lvl="1" indent="-5715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2pPr>
                      <a:lvl3pPr marL="1028700" lvl="2" indent="-11430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3pPr>
                      <a:lvl4pPr marL="1543050" lvl="3" indent="-17145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4pPr>
                      <a:lvl5pPr marL="2057400" lvl="4" indent="-22860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5pPr>
                    </a:lstStyle>
                    <a:p>
                      <a:pPr marL="342900" lvl="0" indent="-342900" defTabSz="914400" eaLnBrk="1" hangingPunct="1">
                        <a:buClr>
                          <a:srgbClr val="000000"/>
                        </a:buClr>
                        <a:buSzPct val="80000"/>
                        <a:buFont typeface="Arial" panose="020B0604020202020204" pitchFamily="34" charset="0"/>
                        <a:buNone/>
                      </a:pPr>
                      <a:r>
                        <a:rPr lang="zh-CN" altLang="en-US" sz="1900" b="1" dirty="0">
                          <a:latin typeface="宋体" panose="02010600030101010101" pitchFamily="2" charset="-122"/>
                          <a:sym typeface="Calibri" panose="020F0502020204030204" pitchFamily="34" charset="0"/>
                        </a:rPr>
                        <a:t>返回线程的名称</a:t>
                      </a:r>
                      <a:endParaRPr lang="zh-CN" altLang="en-US" sz="1900" b="1" dirty="0">
                        <a:latin typeface="宋体" panose="02010600030101010101" pitchFamily="2" charset="-122"/>
                        <a:sym typeface="Calibri" panose="020F0502020204030204" pitchFamily="34" charset="0"/>
                      </a:endParaRPr>
                    </a:p>
                  </a:txBody>
                  <a:tcPr marL="108016" marR="108016" marT="48054" marB="48054">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noFill/>
                  </a:tcPr>
                </a:tc>
              </a:tr>
              <a:tr h="676275">
                <a:tc>
                  <a:txBody>
                    <a:bodyPr/>
                    <a:lstStyle>
                      <a:lvl1pPr marL="0" lvl="0" indent="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defRPr>
                      </a:lvl1pPr>
                      <a:lvl2pPr marL="514350" lvl="1" indent="-5715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2pPr>
                      <a:lvl3pPr marL="1028700" lvl="2" indent="-11430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3pPr>
                      <a:lvl4pPr marL="1543050" lvl="3" indent="-17145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4pPr>
                      <a:lvl5pPr marL="2057400" lvl="4" indent="-22860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5pPr>
                    </a:lstStyle>
                    <a:p>
                      <a:pPr marL="342900" lvl="0" indent="-342900" defTabSz="914400" eaLnBrk="1" hangingPunct="1">
                        <a:buClr>
                          <a:srgbClr val="000000"/>
                        </a:buClr>
                        <a:buSzPct val="80000"/>
                        <a:buFont typeface="Arial" panose="020B0604020202020204" pitchFamily="34" charset="0"/>
                        <a:buNone/>
                      </a:pPr>
                      <a:r>
                        <a:rPr lang="en-US" altLang="zh-CN" sz="1900" b="1" dirty="0">
                          <a:latin typeface="Arial" panose="020B0604020202020204" pitchFamily="34" charset="0"/>
                          <a:cs typeface="Times New Roman" panose="02020603050405020304" pitchFamily="18" charset="0"/>
                          <a:sym typeface="Calibri" panose="020F0502020204030204" pitchFamily="34" charset="0"/>
                        </a:rPr>
                        <a:t>final boolean isAlive()</a:t>
                      </a:r>
                      <a:endParaRPr lang="en-US" altLang="zh-CN" sz="1900" b="1" dirty="0">
                        <a:latin typeface="Arial" panose="020B0604020202020204" pitchFamily="34" charset="0"/>
                        <a:sym typeface="Calibri" panose="020F0502020204030204" pitchFamily="34" charset="0"/>
                      </a:endParaRPr>
                    </a:p>
                  </a:txBody>
                  <a:tcPr marL="108016" marR="108016" marT="48054" marB="48054">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noFill/>
                  </a:tcPr>
                </a:tc>
                <a:tc>
                  <a:txBody>
                    <a:bodyPr/>
                    <a:lstStyle>
                      <a:lvl1pPr marL="0" lvl="0" indent="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defRPr>
                      </a:lvl1pPr>
                      <a:lvl2pPr marL="514350" lvl="1" indent="-5715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2pPr>
                      <a:lvl3pPr marL="1028700" lvl="2" indent="-11430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3pPr>
                      <a:lvl4pPr marL="1543050" lvl="3" indent="-17145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4pPr>
                      <a:lvl5pPr marL="2057400" lvl="4" indent="-22860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5pPr>
                    </a:lstStyle>
                    <a:p>
                      <a:pPr marL="342900" lvl="0" indent="-342900" defTabSz="914400" eaLnBrk="1" hangingPunct="1">
                        <a:buClr>
                          <a:srgbClr val="000000"/>
                        </a:buClr>
                        <a:buSzPct val="80000"/>
                        <a:buFont typeface="Arial" panose="020B0604020202020204" pitchFamily="34" charset="0"/>
                        <a:buNone/>
                      </a:pPr>
                      <a:r>
                        <a:rPr lang="zh-CN" altLang="en-US" sz="1900" b="1" dirty="0">
                          <a:latin typeface="宋体" panose="02010600030101010101" pitchFamily="2" charset="-122"/>
                          <a:sym typeface="Calibri" panose="020F0502020204030204" pitchFamily="34" charset="0"/>
                        </a:rPr>
                        <a:t>判断线程目前是否正在执行状态中，如果线程是激活的，则返回 </a:t>
                      </a:r>
                      <a:r>
                        <a:rPr lang="en-US" altLang="zh-CN" sz="1900" b="1" dirty="0">
                          <a:latin typeface="宋体" panose="02010600030101010101" pitchFamily="2" charset="-122"/>
                          <a:sym typeface="Calibri" panose="020F0502020204030204" pitchFamily="34" charset="0"/>
                        </a:rPr>
                        <a:t>true</a:t>
                      </a:r>
                      <a:endParaRPr lang="en-US" altLang="zh-CN" sz="1900" b="1" dirty="0">
                        <a:latin typeface="宋体" panose="02010600030101010101" pitchFamily="2" charset="-122"/>
                        <a:sym typeface="Calibri" panose="020F0502020204030204" pitchFamily="34" charset="0"/>
                      </a:endParaRPr>
                    </a:p>
                  </a:txBody>
                  <a:tcPr marL="108016" marR="108016" marT="48054" marB="48054">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noFill/>
                  </a:tcPr>
                </a:tc>
              </a:tr>
              <a:tr h="674688">
                <a:tc>
                  <a:txBody>
                    <a:bodyPr/>
                    <a:lstStyle>
                      <a:lvl1pPr marL="0" lvl="0" indent="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defRPr>
                      </a:lvl1pPr>
                      <a:lvl2pPr marL="514350" lvl="1" indent="-5715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2pPr>
                      <a:lvl3pPr marL="1028700" lvl="2" indent="-11430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3pPr>
                      <a:lvl4pPr marL="1543050" lvl="3" indent="-17145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4pPr>
                      <a:lvl5pPr marL="2057400" lvl="4" indent="-22860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5pPr>
                    </a:lstStyle>
                    <a:p>
                      <a:pPr marL="342900" lvl="0" indent="-342900" defTabSz="914400" eaLnBrk="1" hangingPunct="1">
                        <a:buClr>
                          <a:srgbClr val="000000"/>
                        </a:buClr>
                        <a:buSzPct val="80000"/>
                        <a:buFont typeface="Arial" panose="020B0604020202020204" pitchFamily="34" charset="0"/>
                        <a:buNone/>
                      </a:pPr>
                      <a:r>
                        <a:rPr lang="en-US" altLang="zh-CN" sz="1900" b="1" dirty="0">
                          <a:latin typeface="Arial" panose="020B0604020202020204" pitchFamily="34" charset="0"/>
                          <a:cs typeface="Times New Roman" panose="02020603050405020304" pitchFamily="18" charset="0"/>
                          <a:sym typeface="Calibri" panose="020F0502020204030204" pitchFamily="34" charset="0"/>
                        </a:rPr>
                        <a:t>final void setName(String name)</a:t>
                      </a:r>
                      <a:endParaRPr lang="en-US" altLang="zh-CN" sz="1900" b="1" dirty="0">
                        <a:latin typeface="Arial" panose="020B0604020202020204" pitchFamily="34" charset="0"/>
                        <a:sym typeface="Calibri" panose="020F0502020204030204" pitchFamily="34" charset="0"/>
                      </a:endParaRPr>
                    </a:p>
                  </a:txBody>
                  <a:tcPr marL="108016" marR="108016" marT="48054" marB="48054">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noFill/>
                  </a:tcPr>
                </a:tc>
                <a:tc>
                  <a:txBody>
                    <a:bodyPr/>
                    <a:lstStyle>
                      <a:lvl1pPr marL="0" lvl="0" indent="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defRPr>
                      </a:lvl1pPr>
                      <a:lvl2pPr marL="514350" lvl="1" indent="-5715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2pPr>
                      <a:lvl3pPr marL="1028700" lvl="2" indent="-11430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3pPr>
                      <a:lvl4pPr marL="1543050" lvl="3" indent="-17145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4pPr>
                      <a:lvl5pPr marL="2057400" lvl="4" indent="-22860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5pPr>
                    </a:lstStyle>
                    <a:p>
                      <a:pPr marL="342900" lvl="0" indent="-342900" defTabSz="914400" eaLnBrk="1" hangingPunct="1">
                        <a:buClr>
                          <a:srgbClr val="000000"/>
                        </a:buClr>
                        <a:buSzPct val="80000"/>
                        <a:buFont typeface="Arial" panose="020B0604020202020204" pitchFamily="34" charset="0"/>
                        <a:buNone/>
                      </a:pPr>
                      <a:r>
                        <a:rPr lang="zh-CN" altLang="en-US" sz="1900" b="1" dirty="0">
                          <a:latin typeface="宋体" panose="02010600030101010101" pitchFamily="2" charset="-122"/>
                          <a:sym typeface="Calibri" panose="020F0502020204030204" pitchFamily="34" charset="0"/>
                        </a:rPr>
                        <a:t>将线程的名称设置为由</a:t>
                      </a:r>
                      <a:r>
                        <a:rPr lang="en-US" altLang="zh-CN" sz="1900" b="1" dirty="0">
                          <a:latin typeface="宋体" panose="02010600030101010101" pitchFamily="2" charset="-122"/>
                          <a:sym typeface="Calibri" panose="020F0502020204030204" pitchFamily="34" charset="0"/>
                        </a:rPr>
                        <a:t>name</a:t>
                      </a:r>
                      <a:r>
                        <a:rPr lang="zh-CN" altLang="en-US" sz="1900" b="1" dirty="0">
                          <a:latin typeface="宋体" panose="02010600030101010101" pitchFamily="2" charset="-122"/>
                          <a:sym typeface="Calibri" panose="020F0502020204030204" pitchFamily="34" charset="0"/>
                        </a:rPr>
                        <a:t>指定的名称 </a:t>
                      </a:r>
                      <a:endParaRPr lang="zh-CN" altLang="en-US" sz="1900" b="1" dirty="0">
                        <a:latin typeface="宋体" panose="02010600030101010101" pitchFamily="2" charset="-122"/>
                        <a:sym typeface="Calibri" panose="020F0502020204030204" pitchFamily="34" charset="0"/>
                      </a:endParaRPr>
                    </a:p>
                  </a:txBody>
                  <a:tcPr marL="108016" marR="108016" marT="48054" marB="48054">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noFill/>
                  </a:tcPr>
                </a:tc>
              </a:tr>
              <a:tr h="965200">
                <a:tc>
                  <a:txBody>
                    <a:bodyPr/>
                    <a:lstStyle>
                      <a:lvl1pPr marL="0" lvl="0" indent="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defRPr>
                      </a:lvl1pPr>
                      <a:lvl2pPr marL="514350" lvl="1" indent="-5715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2pPr>
                      <a:lvl3pPr marL="1028700" lvl="2" indent="-11430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3pPr>
                      <a:lvl4pPr marL="1543050" lvl="3" indent="-17145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4pPr>
                      <a:lvl5pPr marL="2057400" lvl="4" indent="-22860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5pPr>
                    </a:lstStyle>
                    <a:p>
                      <a:pPr marL="342900" lvl="0" indent="-342900" defTabSz="914400" eaLnBrk="1" hangingPunct="1">
                        <a:buClr>
                          <a:srgbClr val="000000"/>
                        </a:buClr>
                        <a:buSzPct val="80000"/>
                        <a:buFont typeface="Arial" panose="020B0604020202020204" pitchFamily="34" charset="0"/>
                        <a:buNone/>
                      </a:pPr>
                      <a:r>
                        <a:rPr lang="en-US" altLang="zh-CN" sz="1900" b="1" dirty="0">
                          <a:latin typeface="Arial" panose="020B0604020202020204" pitchFamily="34" charset="0"/>
                          <a:cs typeface="Times New Roman" panose="02020603050405020304" pitchFamily="18" charset="0"/>
                          <a:sym typeface="Calibri" panose="020F0502020204030204" pitchFamily="34" charset="0"/>
                        </a:rPr>
                        <a:t>final void join( ) throws  </a:t>
                      </a:r>
                      <a:endParaRPr lang="en-US" altLang="zh-CN" sz="1900" b="1" dirty="0">
                        <a:latin typeface="Arial" panose="020B0604020202020204" pitchFamily="34" charset="0"/>
                        <a:cs typeface="Times New Roman" panose="02020603050405020304" pitchFamily="18" charset="0"/>
                        <a:sym typeface="Calibri" panose="020F0502020204030204" pitchFamily="34" charset="0"/>
                      </a:endParaRPr>
                    </a:p>
                    <a:p>
                      <a:pPr marL="342900" lvl="0" indent="-342900" defTabSz="914400" eaLnBrk="1" hangingPunct="1">
                        <a:buClr>
                          <a:srgbClr val="000000"/>
                        </a:buClr>
                        <a:buSzPct val="80000"/>
                        <a:buFont typeface="Arial" panose="020B0604020202020204" pitchFamily="34" charset="0"/>
                        <a:buNone/>
                      </a:pPr>
                      <a:r>
                        <a:rPr lang="en-US" altLang="zh-CN" sz="1900" b="1" dirty="0">
                          <a:latin typeface="Arial" panose="020B0604020202020204" pitchFamily="34" charset="0"/>
                          <a:cs typeface="Times New Roman" panose="02020603050405020304" pitchFamily="18" charset="0"/>
                          <a:sym typeface="Calibri" panose="020F0502020204030204" pitchFamily="34" charset="0"/>
                        </a:rPr>
                        <a:t>                   InterruptedException</a:t>
                      </a:r>
                      <a:endParaRPr lang="en-US" altLang="zh-CN" sz="1900" b="1" dirty="0">
                        <a:latin typeface="Arial" panose="020B0604020202020204" pitchFamily="34" charset="0"/>
                        <a:sym typeface="Calibri" panose="020F0502020204030204" pitchFamily="34" charset="0"/>
                      </a:endParaRPr>
                    </a:p>
                  </a:txBody>
                  <a:tcPr marL="108016" marR="108016" marT="48054" marB="48054">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noFill/>
                  </a:tcPr>
                </a:tc>
                <a:tc>
                  <a:txBody>
                    <a:bodyPr/>
                    <a:lstStyle>
                      <a:lvl1pPr marL="0" lvl="0" indent="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defRPr>
                      </a:lvl1pPr>
                      <a:lvl2pPr marL="514350" lvl="1" indent="-5715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2pPr>
                      <a:lvl3pPr marL="1028700" lvl="2" indent="-11430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3pPr>
                      <a:lvl4pPr marL="1543050" lvl="3" indent="-17145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4pPr>
                      <a:lvl5pPr marL="2057400" lvl="4" indent="-22860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5pPr>
                    </a:lstStyle>
                    <a:p>
                      <a:pPr marL="342900" lvl="0" indent="-342900" defTabSz="914400" eaLnBrk="1" hangingPunct="1">
                        <a:buClr>
                          <a:srgbClr val="000000"/>
                        </a:buClr>
                        <a:buSzPct val="80000"/>
                        <a:buFont typeface="Arial" panose="020B0604020202020204" pitchFamily="34" charset="0"/>
                        <a:buNone/>
                      </a:pPr>
                      <a:r>
                        <a:rPr lang="zh-CN" altLang="en-US" sz="1900" b="1" dirty="0">
                          <a:latin typeface="宋体" panose="02010600030101010101" pitchFamily="2" charset="-122"/>
                          <a:sym typeface="Calibri" panose="020F0502020204030204" pitchFamily="34" charset="0"/>
                        </a:rPr>
                        <a:t>等待线程结束，被等待的那个线程不结束</a:t>
                      </a:r>
                      <a:r>
                        <a:rPr lang="en-US" altLang="zh-CN" sz="1900" b="1" dirty="0">
                          <a:latin typeface="宋体" panose="02010600030101010101" pitchFamily="2" charset="-122"/>
                          <a:sym typeface="Calibri" panose="020F0502020204030204" pitchFamily="34" charset="0"/>
                        </a:rPr>
                        <a:t>,</a:t>
                      </a:r>
                      <a:r>
                        <a:rPr lang="zh-CN" altLang="en-US" sz="1900" b="1" dirty="0">
                          <a:latin typeface="宋体" panose="02010600030101010101" pitchFamily="2" charset="-122"/>
                          <a:sym typeface="Calibri" panose="020F0502020204030204" pitchFamily="34" charset="0"/>
                        </a:rPr>
                        <a:t>当前线程就一直等待</a:t>
                      </a:r>
                      <a:r>
                        <a:rPr lang="en-US" altLang="zh-CN" sz="1900" b="1" dirty="0">
                          <a:latin typeface="宋体" panose="02010600030101010101" pitchFamily="2" charset="-122"/>
                          <a:sym typeface="Calibri" panose="020F0502020204030204" pitchFamily="34" charset="0"/>
                        </a:rPr>
                        <a:t>.</a:t>
                      </a:r>
                      <a:endParaRPr lang="en-US" altLang="zh-CN" sz="1900" b="1" dirty="0">
                        <a:latin typeface="宋体" panose="02010600030101010101" pitchFamily="2" charset="-122"/>
                        <a:sym typeface="Calibri" panose="020F0502020204030204" pitchFamily="34" charset="0"/>
                      </a:endParaRPr>
                    </a:p>
                  </a:txBody>
                  <a:tcPr marL="108016" marR="108016" marT="48054" marB="48054">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noFill/>
                  </a:tcPr>
                </a:tc>
              </a:tr>
            </a:tbl>
          </a:graphicData>
        </a:graphic>
      </p:graphicFrame>
      <p:sp>
        <p:nvSpPr>
          <p:cNvPr id="74777" name="Rectangle 26"/>
          <p:cNvSpPr>
            <a:spLocks noGrp="1"/>
          </p:cNvSpPr>
          <p:nvPr>
            <p:ph type="title" idx="4294967295"/>
          </p:nvPr>
        </p:nvSpPr>
        <p:spPr/>
        <p:txBody>
          <a:bodyPr wrap="square" lIns="102870" tIns="51435" rIns="102870" bIns="51435" anchor="ctr"/>
          <a:lstStyle/>
          <a:p>
            <a:pPr marL="0" marR="0" lvl="0" indent="0" algn="l" defTabSz="979170" rtl="0" eaLnBrk="0" fontAlgn="base" latinLnBrk="0" hangingPunct="0">
              <a:lnSpc>
                <a:spcPct val="100000"/>
              </a:lnSpc>
              <a:spcBef>
                <a:spcPct val="0"/>
              </a:spcBef>
              <a:spcAft>
                <a:spcPct val="0"/>
              </a:spcAft>
              <a:buClrTx/>
              <a:buSzTx/>
              <a:buFont typeface="Arial" panose="020B0604020202020204" pitchFamily="34" charset="0"/>
              <a:buNone/>
              <a:defRPr/>
            </a:pPr>
            <a:r>
              <a:rPr kumimoji="0" lang="en-US" altLang="zh-CN" sz="343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Thread </a:t>
            </a:r>
            <a:r>
              <a:rPr kumimoji="0" lang="zh-CN" altLang="en-US" sz="343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类中的重要方法 </a:t>
            </a:r>
            <a:r>
              <a:rPr kumimoji="0" lang="en-US" altLang="zh-CN" sz="343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2-1</a:t>
            </a:r>
            <a:endParaRPr kumimoji="0" lang="en-US" altLang="zh-CN" sz="34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8305" name="Rectangle 2"/>
          <p:cNvSpPr/>
          <p:nvPr/>
        </p:nvSpPr>
        <p:spPr>
          <a:xfrm>
            <a:off x="-106362" y="26988"/>
            <a:ext cx="9271000" cy="906462"/>
          </a:xfrm>
          <a:prstGeom prst="rect">
            <a:avLst/>
          </a:prstGeom>
          <a:noFill/>
          <a:ln w="9525">
            <a:noFill/>
          </a:ln>
        </p:spPr>
        <p:txBody>
          <a:bodyPr lIns="102870" tIns="51435" rIns="102870" bIns="51435" anchor="ctr"/>
          <a:p>
            <a:endParaRPr lang="zh-CN" altLang="zh-CN" sz="4200" b="1" dirty="0">
              <a:solidFill>
                <a:schemeClr val="tx2"/>
              </a:solidFill>
              <a:latin typeface="Arial" panose="020B0604020202020204" pitchFamily="34" charset="0"/>
              <a:ea typeface="宋体" panose="02010600030101010101" pitchFamily="2" charset="-122"/>
            </a:endParaRPr>
          </a:p>
        </p:txBody>
      </p:sp>
      <p:sp>
        <p:nvSpPr>
          <p:cNvPr id="2" name="内容占位符 1"/>
          <p:cNvSpPr>
            <a:spLocks noGrp="1"/>
          </p:cNvSpPr>
          <p:nvPr>
            <p:ph idx="1"/>
          </p:nvPr>
        </p:nvSpPr>
        <p:spPr>
          <a:xfrm>
            <a:off x="419100" y="1328738"/>
            <a:ext cx="8229600" cy="4525963"/>
          </a:xfrm>
        </p:spPr>
        <p:txBody>
          <a:bodyPr lIns="102870" tIns="51435" rIns="102870" bIns="51435" anchor="t"/>
          <a:lstStyle/>
          <a:p>
            <a:pPr marL="368300" marR="0" lvl="0" indent="-368300" algn="l" defTabSz="979170" rtl="0" eaLnBrk="0" fontAlgn="base" latinLnBrk="0" hangingPunct="0">
              <a:lnSpc>
                <a:spcPct val="100000"/>
              </a:lnSpc>
              <a:spcBef>
                <a:spcPct val="19000"/>
              </a:spcBef>
              <a:spcAft>
                <a:spcPct val="0"/>
              </a:spcAft>
              <a:buClrTx/>
              <a:buSzTx/>
              <a:buFont typeface="Arial" panose="020B0604020202020204" pitchFamily="34" charset="0"/>
              <a:buChar char="•"/>
              <a:defRPr/>
            </a:pPr>
            <a:endPar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p:txBody>
      </p:sp>
      <p:graphicFrame>
        <p:nvGraphicFramePr>
          <p:cNvPr id="88068" name="表格 88067"/>
          <p:cNvGraphicFramePr/>
          <p:nvPr>
            <p:custDataLst>
              <p:tags r:id="rId1"/>
            </p:custDataLst>
          </p:nvPr>
        </p:nvGraphicFramePr>
        <p:xfrm>
          <a:off x="117475" y="1387475"/>
          <a:ext cx="8864600" cy="4477385"/>
        </p:xfrm>
        <a:graphic>
          <a:graphicData uri="http://schemas.openxmlformats.org/drawingml/2006/table">
            <a:tbl>
              <a:tblPr/>
              <a:tblGrid>
                <a:gridCol w="3233738"/>
                <a:gridCol w="5630862"/>
              </a:tblGrid>
              <a:tr h="415925">
                <a:tc>
                  <a:txBody>
                    <a:bodyPr/>
                    <a:lstStyle>
                      <a:lvl1pPr marL="0" lvl="0" indent="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defRPr>
                      </a:lvl1pPr>
                      <a:lvl2pPr marL="514350" lvl="1" indent="-5715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2pPr>
                      <a:lvl3pPr marL="1028700" lvl="2" indent="-11430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3pPr>
                      <a:lvl4pPr marL="1543050" lvl="3" indent="-17145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4pPr>
                      <a:lvl5pPr marL="2057400" lvl="4" indent="-22860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5pPr>
                    </a:lstStyle>
                    <a:p>
                      <a:pPr marL="342900" lvl="0" indent="-342900" algn="ctr" defTabSz="914400" eaLnBrk="1" hangingPunct="1">
                        <a:buClr>
                          <a:srgbClr val="000000"/>
                        </a:buClr>
                        <a:buSzPct val="80000"/>
                        <a:buFont typeface="Arial" panose="020B0604020202020204" pitchFamily="34" charset="0"/>
                        <a:buNone/>
                      </a:pPr>
                      <a:r>
                        <a:rPr lang="zh-CN" altLang="en-US" sz="2100" b="1" dirty="0">
                          <a:latin typeface="Arial" panose="020B0604020202020204" pitchFamily="34" charset="0"/>
                          <a:cs typeface="Times New Roman" panose="02020603050405020304" pitchFamily="18" charset="0"/>
                          <a:sym typeface="Calibri" panose="020F0502020204030204" pitchFamily="34" charset="0"/>
                        </a:rPr>
                        <a:t>方法</a:t>
                      </a:r>
                      <a:endParaRPr lang="zh-CN" altLang="en-US" sz="2100" b="1" dirty="0">
                        <a:latin typeface="Arial" panose="020B0604020202020204" pitchFamily="34" charset="0"/>
                        <a:ea typeface="Times New Roman" panose="02020603050405020304" pitchFamily="18" charset="0"/>
                        <a:sym typeface="Calibri" panose="020F0502020204030204" pitchFamily="34" charset="0"/>
                      </a:endParaRPr>
                    </a:p>
                  </a:txBody>
                  <a:tcPr marL="108013" marR="108013" marT="48049" marB="48049">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solidFill>
                      <a:srgbClr val="99CCFF"/>
                    </a:solidFill>
                  </a:tcPr>
                </a:tc>
                <a:tc>
                  <a:txBody>
                    <a:bodyPr/>
                    <a:lstStyle>
                      <a:lvl1pPr marL="0" lvl="0" indent="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defRPr>
                      </a:lvl1pPr>
                      <a:lvl2pPr marL="514350" lvl="1" indent="-5715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2pPr>
                      <a:lvl3pPr marL="1028700" lvl="2" indent="-11430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3pPr>
                      <a:lvl4pPr marL="1543050" lvl="3" indent="-17145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4pPr>
                      <a:lvl5pPr marL="2057400" lvl="4" indent="-22860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5pPr>
                    </a:lstStyle>
                    <a:p>
                      <a:pPr marL="342900" lvl="0" indent="-342900" algn="ctr" defTabSz="914400" eaLnBrk="1" hangingPunct="1">
                        <a:buClr>
                          <a:srgbClr val="000000"/>
                        </a:buClr>
                        <a:buSzPct val="80000"/>
                        <a:buFont typeface="Arial" panose="020B0604020202020204" pitchFamily="34" charset="0"/>
                        <a:buNone/>
                      </a:pPr>
                      <a:r>
                        <a:rPr lang="zh-CN" altLang="en-US" sz="2100" b="1" dirty="0">
                          <a:latin typeface="Arial" panose="020B0604020202020204" pitchFamily="34" charset="0"/>
                          <a:cs typeface="Times New Roman" panose="02020603050405020304" pitchFamily="18" charset="0"/>
                          <a:sym typeface="Calibri" panose="020F0502020204030204" pitchFamily="34" charset="0"/>
                        </a:rPr>
                        <a:t>用途</a:t>
                      </a:r>
                      <a:endParaRPr lang="zh-CN" altLang="en-US" sz="2100" b="1" dirty="0">
                        <a:latin typeface="Arial" panose="020B0604020202020204" pitchFamily="34" charset="0"/>
                        <a:ea typeface="Times New Roman" panose="02020603050405020304" pitchFamily="18" charset="0"/>
                        <a:sym typeface="Calibri" panose="020F0502020204030204" pitchFamily="34" charset="0"/>
                      </a:endParaRPr>
                    </a:p>
                  </a:txBody>
                  <a:tcPr marL="108013" marR="108013" marT="48049" marB="48049">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solidFill>
                      <a:srgbClr val="99CCFF"/>
                    </a:solidFill>
                  </a:tcPr>
                </a:tc>
              </a:tr>
              <a:tr h="385763">
                <a:tc>
                  <a:txBody>
                    <a:bodyPr/>
                    <a:lstStyle>
                      <a:lvl1pPr marL="0" lvl="0" indent="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defRPr>
                      </a:lvl1pPr>
                      <a:lvl2pPr marL="514350" lvl="1" indent="-5715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2pPr>
                      <a:lvl3pPr marL="1028700" lvl="2" indent="-11430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3pPr>
                      <a:lvl4pPr marL="1543050" lvl="3" indent="-17145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4pPr>
                      <a:lvl5pPr marL="2057400" lvl="4" indent="-22860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5pPr>
                    </a:lstStyle>
                    <a:p>
                      <a:pPr marL="342900" lvl="0" indent="-342900" defTabSz="914400" eaLnBrk="1" hangingPunct="1">
                        <a:buClr>
                          <a:srgbClr val="000000"/>
                        </a:buClr>
                        <a:buSzPct val="80000"/>
                        <a:buFont typeface="Arial" panose="020B0604020202020204" pitchFamily="34" charset="0"/>
                        <a:buNone/>
                      </a:pPr>
                      <a:r>
                        <a:rPr lang="en-US" altLang="zh-CN" sz="1900" b="1" dirty="0">
                          <a:latin typeface="Arial" panose="020B0604020202020204" pitchFamily="34" charset="0"/>
                          <a:cs typeface="Times New Roman" panose="02020603050405020304" pitchFamily="18" charset="0"/>
                          <a:sym typeface="Calibri" panose="020F0502020204030204" pitchFamily="34" charset="0"/>
                        </a:rPr>
                        <a:t>final boolean isDaemon( )</a:t>
                      </a:r>
                      <a:endParaRPr lang="en-US" altLang="zh-CN" sz="1900" b="1" dirty="0">
                        <a:latin typeface="Arial" panose="020B0604020202020204" pitchFamily="34" charset="0"/>
                        <a:sym typeface="Calibri" panose="020F0502020204030204" pitchFamily="34" charset="0"/>
                      </a:endParaRPr>
                    </a:p>
                  </a:txBody>
                  <a:tcPr marL="108013" marR="108013" marT="48049" marB="48049">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noFill/>
                  </a:tcPr>
                </a:tc>
                <a:tc>
                  <a:txBody>
                    <a:bodyPr/>
                    <a:lstStyle>
                      <a:lvl1pPr marL="0" lvl="0" indent="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defRPr>
                      </a:lvl1pPr>
                      <a:lvl2pPr marL="514350" lvl="1" indent="-5715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2pPr>
                      <a:lvl3pPr marL="1028700" lvl="2" indent="-11430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3pPr>
                      <a:lvl4pPr marL="1543050" lvl="3" indent="-17145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4pPr>
                      <a:lvl5pPr marL="2057400" lvl="4" indent="-22860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5pPr>
                    </a:lstStyle>
                    <a:p>
                      <a:pPr marL="342900" lvl="0" indent="-342900" defTabSz="914400" eaLnBrk="1" hangingPunct="1">
                        <a:buClr>
                          <a:srgbClr val="000000"/>
                        </a:buClr>
                        <a:buSzPct val="80000"/>
                        <a:buFont typeface="Arial" panose="020B0604020202020204" pitchFamily="34" charset="0"/>
                        <a:buNone/>
                      </a:pPr>
                      <a:r>
                        <a:rPr lang="zh-CN" altLang="en-US" sz="1900" b="1" dirty="0">
                          <a:latin typeface="宋体" panose="02010600030101010101" pitchFamily="2" charset="-122"/>
                          <a:sym typeface="Calibri" panose="020F0502020204030204" pitchFamily="34" charset="0"/>
                        </a:rPr>
                        <a:t>检查线程是否为精灵线程 </a:t>
                      </a:r>
                      <a:endParaRPr lang="zh-CN" altLang="en-US" sz="1900" b="1" dirty="0">
                        <a:latin typeface="宋体" panose="02010600030101010101" pitchFamily="2" charset="-122"/>
                        <a:sym typeface="Calibri" panose="020F0502020204030204" pitchFamily="34" charset="0"/>
                      </a:endParaRPr>
                    </a:p>
                  </a:txBody>
                  <a:tcPr marL="108013" marR="108013" marT="48049" marB="48049">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noFill/>
                  </a:tcPr>
                </a:tc>
              </a:tr>
              <a:tr h="676275">
                <a:tc>
                  <a:txBody>
                    <a:bodyPr/>
                    <a:lstStyle>
                      <a:lvl1pPr marL="0" lvl="0" indent="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defRPr>
                      </a:lvl1pPr>
                      <a:lvl2pPr marL="514350" lvl="1" indent="-5715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2pPr>
                      <a:lvl3pPr marL="1028700" lvl="2" indent="-11430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3pPr>
                      <a:lvl4pPr marL="1543050" lvl="3" indent="-17145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4pPr>
                      <a:lvl5pPr marL="2057400" lvl="4" indent="-22860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5pPr>
                    </a:lstStyle>
                    <a:p>
                      <a:pPr marL="342900" lvl="0" indent="-342900" defTabSz="914400" eaLnBrk="1" hangingPunct="1">
                        <a:buClr>
                          <a:srgbClr val="000000"/>
                        </a:buClr>
                        <a:buSzPct val="80000"/>
                        <a:buFont typeface="Arial" panose="020B0604020202020204" pitchFamily="34" charset="0"/>
                        <a:buNone/>
                      </a:pPr>
                      <a:r>
                        <a:rPr lang="en-US" altLang="zh-CN" sz="1900" b="1" dirty="0">
                          <a:latin typeface="Arial" panose="020B0604020202020204" pitchFamily="34" charset="0"/>
                          <a:cs typeface="Times New Roman" panose="02020603050405020304" pitchFamily="18" charset="0"/>
                          <a:sym typeface="Calibri" panose="020F0502020204030204" pitchFamily="34" charset="0"/>
                        </a:rPr>
                        <a:t>final void setDaemon(boolean on)</a:t>
                      </a:r>
                      <a:endParaRPr lang="en-US" altLang="zh-CN" sz="1900" b="1" dirty="0">
                        <a:latin typeface="Arial" panose="020B0604020202020204" pitchFamily="34" charset="0"/>
                        <a:sym typeface="Calibri" panose="020F0502020204030204" pitchFamily="34" charset="0"/>
                      </a:endParaRPr>
                    </a:p>
                  </a:txBody>
                  <a:tcPr marL="108013" marR="108013" marT="48049" marB="48049">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noFill/>
                  </a:tcPr>
                </a:tc>
                <a:tc>
                  <a:txBody>
                    <a:bodyPr/>
                    <a:lstStyle>
                      <a:lvl1pPr marL="0" lvl="0" indent="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defRPr>
                      </a:lvl1pPr>
                      <a:lvl2pPr marL="514350" lvl="1" indent="-5715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2pPr>
                      <a:lvl3pPr marL="1028700" lvl="2" indent="-11430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3pPr>
                      <a:lvl4pPr marL="1543050" lvl="3" indent="-17145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4pPr>
                      <a:lvl5pPr marL="2057400" lvl="4" indent="-22860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5pPr>
                    </a:lstStyle>
                    <a:p>
                      <a:pPr lvl="0" defTabSz="914400" eaLnBrk="1" hangingPunct="1">
                        <a:buClr>
                          <a:srgbClr val="000000"/>
                        </a:buClr>
                        <a:buSzPct val="80000"/>
                        <a:buFont typeface="Arial" panose="020B0604020202020204" pitchFamily="34" charset="0"/>
                        <a:buNone/>
                      </a:pPr>
                      <a:r>
                        <a:rPr lang="zh-CN" altLang="en-US" sz="1900" b="1" dirty="0">
                          <a:latin typeface="宋体" panose="02010600030101010101" pitchFamily="2" charset="-122"/>
                          <a:sym typeface="Calibri" panose="020F0502020204030204" pitchFamily="34" charset="0"/>
                        </a:rPr>
                        <a:t>根据传入的参数，将线程标记为精灵线程或用户线程</a:t>
                      </a:r>
                      <a:endParaRPr lang="zh-CN" altLang="en-US" sz="1900" b="1" dirty="0">
                        <a:latin typeface="宋体" panose="02010600030101010101" pitchFamily="2" charset="-122"/>
                        <a:sym typeface="Calibri" panose="020F0502020204030204" pitchFamily="34" charset="0"/>
                      </a:endParaRPr>
                    </a:p>
                  </a:txBody>
                  <a:tcPr marL="108013" marR="108013" marT="48049" marB="48049">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noFill/>
                  </a:tcPr>
                </a:tc>
              </a:tr>
              <a:tr h="385762">
                <a:tc>
                  <a:txBody>
                    <a:bodyPr/>
                    <a:lstStyle>
                      <a:lvl1pPr marL="0" lvl="0" indent="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defRPr>
                      </a:lvl1pPr>
                      <a:lvl2pPr marL="514350" lvl="1" indent="-5715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2pPr>
                      <a:lvl3pPr marL="1028700" lvl="2" indent="-11430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3pPr>
                      <a:lvl4pPr marL="1543050" lvl="3" indent="-17145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4pPr>
                      <a:lvl5pPr marL="2057400" lvl="4" indent="-22860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5pPr>
                    </a:lstStyle>
                    <a:p>
                      <a:pPr marL="342900" lvl="0" indent="-342900" defTabSz="914400" eaLnBrk="1" hangingPunct="1">
                        <a:buClr>
                          <a:srgbClr val="000000"/>
                        </a:buClr>
                        <a:buSzPct val="80000"/>
                        <a:buFont typeface="Arial" panose="020B0604020202020204" pitchFamily="34" charset="0"/>
                        <a:buNone/>
                      </a:pPr>
                      <a:r>
                        <a:rPr lang="en-US" altLang="zh-CN" sz="1900" b="1" dirty="0">
                          <a:latin typeface="Arial" panose="020B0604020202020204" pitchFamily="34" charset="0"/>
                          <a:cs typeface="Times New Roman" panose="02020603050405020304" pitchFamily="18" charset="0"/>
                          <a:sym typeface="Calibri" panose="020F0502020204030204" pitchFamily="34" charset="0"/>
                        </a:rPr>
                        <a:t>static void sleep( )</a:t>
                      </a:r>
                      <a:endParaRPr lang="en-US" altLang="zh-CN" sz="1900" b="1" dirty="0">
                        <a:latin typeface="Arial" panose="020B0604020202020204" pitchFamily="34" charset="0"/>
                        <a:sym typeface="Calibri" panose="020F0502020204030204" pitchFamily="34" charset="0"/>
                      </a:endParaRPr>
                    </a:p>
                  </a:txBody>
                  <a:tcPr marL="108013" marR="108013" marT="48049" marB="48049">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noFill/>
                  </a:tcPr>
                </a:tc>
                <a:tc>
                  <a:txBody>
                    <a:bodyPr/>
                    <a:lstStyle>
                      <a:lvl1pPr marL="0" lvl="0" indent="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defRPr>
                      </a:lvl1pPr>
                      <a:lvl2pPr marL="514350" lvl="1" indent="-5715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2pPr>
                      <a:lvl3pPr marL="1028700" lvl="2" indent="-11430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3pPr>
                      <a:lvl4pPr marL="1543050" lvl="3" indent="-17145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4pPr>
                      <a:lvl5pPr marL="2057400" lvl="4" indent="-22860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5pPr>
                    </a:lstStyle>
                    <a:p>
                      <a:pPr marL="342900" lvl="0" indent="-342900" defTabSz="914400" eaLnBrk="1" hangingPunct="1">
                        <a:buClr>
                          <a:srgbClr val="000000"/>
                        </a:buClr>
                        <a:buSzPct val="80000"/>
                        <a:buFont typeface="Arial" panose="020B0604020202020204" pitchFamily="34" charset="0"/>
                        <a:buNone/>
                      </a:pPr>
                      <a:r>
                        <a:rPr lang="zh-CN" altLang="en-US" sz="1900" b="1" dirty="0">
                          <a:latin typeface="宋体" panose="02010600030101010101" pitchFamily="2" charset="-122"/>
                          <a:sym typeface="Calibri" panose="020F0502020204030204" pitchFamily="34" charset="0"/>
                        </a:rPr>
                        <a:t>用于将线程挂起一段时间</a:t>
                      </a:r>
                      <a:endParaRPr lang="zh-CN" altLang="en-US" sz="1900" b="1" dirty="0">
                        <a:latin typeface="宋体" panose="02010600030101010101" pitchFamily="2" charset="-122"/>
                        <a:sym typeface="Calibri" panose="020F0502020204030204" pitchFamily="34" charset="0"/>
                      </a:endParaRPr>
                    </a:p>
                  </a:txBody>
                  <a:tcPr marL="108013" marR="108013" marT="48049" marB="48049">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noFill/>
                  </a:tcPr>
                </a:tc>
              </a:tr>
              <a:tr h="481013">
                <a:tc>
                  <a:txBody>
                    <a:bodyPr/>
                    <a:lstStyle>
                      <a:lvl1pPr marL="0" lvl="0" indent="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defRPr>
                      </a:lvl1pPr>
                      <a:lvl2pPr marL="514350" lvl="1" indent="-5715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2pPr>
                      <a:lvl3pPr marL="1028700" lvl="2" indent="-11430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3pPr>
                      <a:lvl4pPr marL="1543050" lvl="3" indent="-17145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4pPr>
                      <a:lvl5pPr marL="2057400" lvl="4" indent="-22860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5pPr>
                    </a:lstStyle>
                    <a:p>
                      <a:pPr marL="342900" lvl="0" indent="-342900" defTabSz="914400" eaLnBrk="1" hangingPunct="1">
                        <a:buClr>
                          <a:srgbClr val="000000"/>
                        </a:buClr>
                        <a:buSzPct val="80000"/>
                        <a:buFont typeface="Arial" panose="020B0604020202020204" pitchFamily="34" charset="0"/>
                        <a:buNone/>
                      </a:pPr>
                      <a:r>
                        <a:rPr lang="en-US" altLang="zh-CN" sz="1900" b="1" dirty="0">
                          <a:latin typeface="Arial" panose="020B0604020202020204" pitchFamily="34" charset="0"/>
                          <a:cs typeface="Times New Roman" panose="02020603050405020304" pitchFamily="18" charset="0"/>
                          <a:sym typeface="Calibri" panose="020F0502020204030204" pitchFamily="34" charset="0"/>
                        </a:rPr>
                        <a:t>void start( ) </a:t>
                      </a:r>
                      <a:endParaRPr lang="en-US" altLang="zh-CN" sz="1900" b="1" dirty="0">
                        <a:latin typeface="Arial" panose="020B0604020202020204" pitchFamily="34" charset="0"/>
                        <a:ea typeface="Times New Roman" panose="02020603050405020304" pitchFamily="18" charset="0"/>
                        <a:sym typeface="Calibri" panose="020F0502020204030204" pitchFamily="34" charset="0"/>
                      </a:endParaRPr>
                    </a:p>
                  </a:txBody>
                  <a:tcPr marL="108013" marR="108013" marT="48049" marB="48049">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noFill/>
                  </a:tcPr>
                </a:tc>
                <a:tc>
                  <a:txBody>
                    <a:bodyPr/>
                    <a:lstStyle>
                      <a:lvl1pPr marL="0" lvl="0" indent="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defRPr>
                      </a:lvl1pPr>
                      <a:lvl2pPr marL="514350" lvl="1" indent="-5715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2pPr>
                      <a:lvl3pPr marL="1028700" lvl="2" indent="-11430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3pPr>
                      <a:lvl4pPr marL="1543050" lvl="3" indent="-17145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4pPr>
                      <a:lvl5pPr marL="2057400" lvl="4" indent="-22860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5pPr>
                    </a:lstStyle>
                    <a:p>
                      <a:pPr lvl="0" defTabSz="914400" eaLnBrk="1" hangingPunct="1">
                        <a:buClr>
                          <a:srgbClr val="000000"/>
                        </a:buClr>
                        <a:buSzPct val="80000"/>
                        <a:buFont typeface="Arial" panose="020B0604020202020204" pitchFamily="34" charset="0"/>
                        <a:buNone/>
                      </a:pPr>
                      <a:r>
                        <a:rPr lang="zh-CN" altLang="en-US" sz="1900" b="1" dirty="0">
                          <a:latin typeface="宋体" panose="02010600030101010101" pitchFamily="2" charset="-122"/>
                          <a:sym typeface="Calibri" panose="020F0502020204030204" pitchFamily="34" charset="0"/>
                        </a:rPr>
                        <a:t>调用</a:t>
                      </a:r>
                      <a:r>
                        <a:rPr lang="en-US" altLang="zh-CN" sz="1900" b="1" dirty="0">
                          <a:latin typeface="宋体" panose="02010600030101010101" pitchFamily="2" charset="-122"/>
                          <a:cs typeface="Times New Roman" panose="02020603050405020304" pitchFamily="18" charset="0"/>
                          <a:sym typeface="Calibri" panose="020F0502020204030204" pitchFamily="34" charset="0"/>
                        </a:rPr>
                        <a:t>run( )</a:t>
                      </a:r>
                      <a:r>
                        <a:rPr lang="zh-CN" altLang="en-US" sz="1900" b="1" dirty="0">
                          <a:latin typeface="宋体" panose="02010600030101010101" pitchFamily="2" charset="-122"/>
                          <a:sym typeface="Calibri" panose="020F0502020204030204" pitchFamily="34" charset="0"/>
                        </a:rPr>
                        <a:t>方法启动线程，开始线程的执行</a:t>
                      </a:r>
                      <a:endParaRPr lang="zh-CN" altLang="en-US" sz="1900" b="1" dirty="0">
                        <a:latin typeface="宋体" panose="02010600030101010101" pitchFamily="2" charset="-122"/>
                        <a:sym typeface="Calibri" panose="020F0502020204030204" pitchFamily="34" charset="0"/>
                      </a:endParaRPr>
                    </a:p>
                  </a:txBody>
                  <a:tcPr marL="108013" marR="108013" marT="48049" marB="48049">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noFill/>
                  </a:tcPr>
                </a:tc>
              </a:tr>
              <a:tr h="385762">
                <a:tc>
                  <a:txBody>
                    <a:bodyPr/>
                    <a:lstStyle>
                      <a:lvl1pPr marL="0" lvl="0" indent="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defRPr>
                      </a:lvl1pPr>
                      <a:lvl2pPr marL="514350" lvl="1" indent="-5715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2pPr>
                      <a:lvl3pPr marL="1028700" lvl="2" indent="-11430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3pPr>
                      <a:lvl4pPr marL="1543050" lvl="3" indent="-17145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4pPr>
                      <a:lvl5pPr marL="2057400" lvl="4" indent="-22860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5pPr>
                    </a:lstStyle>
                    <a:p>
                      <a:pPr marL="342900" lvl="0" indent="-342900" defTabSz="914400" eaLnBrk="1" hangingPunct="1">
                        <a:buClr>
                          <a:srgbClr val="000000"/>
                        </a:buClr>
                        <a:buSzPct val="80000"/>
                        <a:buFont typeface="Arial" panose="020B0604020202020204" pitchFamily="34" charset="0"/>
                        <a:buNone/>
                      </a:pPr>
                      <a:r>
                        <a:rPr lang="en-US" altLang="zh-CN" sz="1900" b="1" dirty="0">
                          <a:latin typeface="Arial" panose="020B0604020202020204" pitchFamily="34" charset="0"/>
                          <a:cs typeface="Times New Roman" panose="02020603050405020304" pitchFamily="18" charset="0"/>
                          <a:sym typeface="Calibri" panose="020F0502020204030204" pitchFamily="34" charset="0"/>
                        </a:rPr>
                        <a:t>static int activeCount( )</a:t>
                      </a:r>
                      <a:endParaRPr lang="en-US" altLang="zh-CN" sz="1900" b="1" dirty="0">
                        <a:latin typeface="Arial" panose="020B0604020202020204" pitchFamily="34" charset="0"/>
                        <a:ea typeface="Times New Roman" panose="02020603050405020304" pitchFamily="18" charset="0"/>
                        <a:sym typeface="Calibri" panose="020F0502020204030204" pitchFamily="34" charset="0"/>
                      </a:endParaRPr>
                    </a:p>
                  </a:txBody>
                  <a:tcPr marL="108013" marR="108013" marT="48049" marB="48049">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noFill/>
                  </a:tcPr>
                </a:tc>
                <a:tc>
                  <a:txBody>
                    <a:bodyPr/>
                    <a:lstStyle>
                      <a:lvl1pPr marL="0" lvl="0" indent="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defRPr>
                      </a:lvl1pPr>
                      <a:lvl2pPr marL="514350" lvl="1" indent="-5715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2pPr>
                      <a:lvl3pPr marL="1028700" lvl="2" indent="-11430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3pPr>
                      <a:lvl4pPr marL="1543050" lvl="3" indent="-17145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4pPr>
                      <a:lvl5pPr marL="2057400" lvl="4" indent="-22860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5pPr>
                    </a:lstStyle>
                    <a:p>
                      <a:pPr marL="342900" lvl="0" indent="-342900" defTabSz="914400" eaLnBrk="1" hangingPunct="1">
                        <a:buClr>
                          <a:srgbClr val="000000"/>
                        </a:buClr>
                        <a:buSzPct val="80000"/>
                        <a:buFont typeface="Arial" panose="020B0604020202020204" pitchFamily="34" charset="0"/>
                        <a:buNone/>
                        <a:tabLst>
                          <a:tab pos="2606675" algn="r"/>
                        </a:tabLst>
                      </a:pPr>
                      <a:r>
                        <a:rPr lang="zh-CN" altLang="en-US" sz="1900" b="1" dirty="0">
                          <a:latin typeface="宋体" panose="02010600030101010101" pitchFamily="2" charset="-122"/>
                          <a:sym typeface="Calibri" panose="020F0502020204030204" pitchFamily="34" charset="0"/>
                        </a:rPr>
                        <a:t>返回激活的线程数</a:t>
                      </a:r>
                      <a:endParaRPr lang="zh-CN" altLang="en-US" sz="1900" b="1" dirty="0">
                        <a:latin typeface="宋体" panose="02010600030101010101" pitchFamily="2" charset="-122"/>
                        <a:sym typeface="Calibri" panose="020F0502020204030204" pitchFamily="34" charset="0"/>
                      </a:endParaRPr>
                    </a:p>
                  </a:txBody>
                  <a:tcPr marL="108013" marR="108013" marT="48049" marB="48049">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miter/>
                      <a:headEnd type="none" w="med" len="med"/>
                      <a:tailEnd type="none" w="med" len="med"/>
                    </a:lnB>
                    <a:lnTlToBr>
                      <a:noFill/>
                    </a:lnTlToBr>
                    <a:lnBlToTr>
                      <a:noFill/>
                    </a:lnBlToTr>
                    <a:noFill/>
                  </a:tcPr>
                </a:tc>
              </a:tr>
              <a:tr h="673100">
                <a:tc>
                  <a:txBody>
                    <a:bodyPr/>
                    <a:lstStyle>
                      <a:lvl1pPr marL="0" lvl="0" indent="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defRPr>
                      </a:lvl1pPr>
                      <a:lvl2pPr marL="514350" lvl="1" indent="-5715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2pPr>
                      <a:lvl3pPr marL="1028700" lvl="2" indent="-11430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3pPr>
                      <a:lvl4pPr marL="1543050" lvl="3" indent="-17145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4pPr>
                      <a:lvl5pPr marL="2057400" lvl="4" indent="-22860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5pPr>
                    </a:lstStyle>
                    <a:p>
                      <a:pPr marL="342900" lvl="0" indent="-342900" defTabSz="914400" eaLnBrk="1" hangingPunct="1">
                        <a:buClr>
                          <a:srgbClr val="000000"/>
                        </a:buClr>
                        <a:buSzPct val="80000"/>
                        <a:buFont typeface="Arial" panose="020B0604020202020204" pitchFamily="34" charset="0"/>
                        <a:buNone/>
                      </a:pPr>
                      <a:r>
                        <a:rPr lang="en-US" altLang="zh-CN" sz="1900" b="1" dirty="0">
                          <a:latin typeface="Arial" panose="020B0604020202020204" pitchFamily="34" charset="0"/>
                          <a:cs typeface="Times New Roman" panose="02020603050405020304" pitchFamily="18" charset="0"/>
                          <a:sym typeface="Calibri" panose="020F0502020204030204" pitchFamily="34" charset="0"/>
                        </a:rPr>
                        <a:t>static void yield() </a:t>
                      </a:r>
                      <a:endParaRPr lang="en-US" altLang="zh-CN" sz="1900" b="1" dirty="0">
                        <a:latin typeface="Arial" panose="020B0604020202020204" pitchFamily="34" charset="0"/>
                        <a:ea typeface="Times New Roman" panose="02020603050405020304" pitchFamily="18" charset="0"/>
                        <a:sym typeface="Calibri" panose="020F0502020204030204" pitchFamily="34" charset="0"/>
                      </a:endParaRPr>
                    </a:p>
                  </a:txBody>
                  <a:tcPr marL="108013" marR="108013" marT="48049" marB="48049">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headEnd type="none" w="sm" len="sm"/>
                      <a:tailEnd type="none" w="sm" len="sm"/>
                    </a:lnB>
                    <a:lnTlToBr>
                      <a:noFill/>
                    </a:lnTlToBr>
                    <a:lnBlToTr>
                      <a:noFill/>
                    </a:lnBlToTr>
                    <a:noFill/>
                  </a:tcPr>
                </a:tc>
                <a:tc>
                  <a:txBody>
                    <a:bodyPr/>
                    <a:lstStyle>
                      <a:lvl1pPr marL="0" lvl="0" indent="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defRPr>
                      </a:lvl1pPr>
                      <a:lvl2pPr marL="514350" lvl="1" indent="-5715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2pPr>
                      <a:lvl3pPr marL="1028700" lvl="2" indent="-11430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3pPr>
                      <a:lvl4pPr marL="1543050" lvl="3" indent="-17145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4pPr>
                      <a:lvl5pPr marL="2057400" lvl="4" indent="-22860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5pPr>
                    </a:lstStyle>
                    <a:p>
                      <a:pPr lvl="0" defTabSz="914400" eaLnBrk="1" hangingPunct="1">
                        <a:buClr>
                          <a:srgbClr val="000000"/>
                        </a:buClr>
                        <a:buSzPct val="80000"/>
                        <a:buFont typeface="Arial" panose="020B0604020202020204" pitchFamily="34" charset="0"/>
                        <a:buNone/>
                        <a:tabLst>
                          <a:tab pos="2606675" algn="r"/>
                        </a:tabLst>
                      </a:pPr>
                      <a:r>
                        <a:rPr lang="zh-CN" altLang="en-US" sz="1900" b="1" dirty="0">
                          <a:latin typeface="宋体" panose="02010600030101010101" pitchFamily="2" charset="-122"/>
                          <a:cs typeface="Times New Roman" panose="02020603050405020304" pitchFamily="18" charset="0"/>
                          <a:sym typeface="Calibri" panose="020F0502020204030204" pitchFamily="34" charset="0"/>
                        </a:rPr>
                        <a:t>使正在执行的线程临时暂停，并允许其他线程执行</a:t>
                      </a:r>
                      <a:endParaRPr lang="zh-CN" altLang="en-US" sz="1900" b="1" dirty="0">
                        <a:latin typeface="宋体" panose="02010600030101010101" pitchFamily="2" charset="-122"/>
                        <a:ea typeface="Times New Roman" panose="02020603050405020304" pitchFamily="18" charset="0"/>
                        <a:sym typeface="Calibri" panose="020F0502020204030204" pitchFamily="34" charset="0"/>
                      </a:endParaRPr>
                    </a:p>
                  </a:txBody>
                  <a:tcPr marL="108013" marR="108013" marT="48049" marB="48049">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miter/>
                      <a:headEnd type="none" w="med" len="med"/>
                      <a:tailEnd type="none" w="med" len="med"/>
                    </a:lnT>
                    <a:lnB w="12700" cap="flat" cmpd="sng">
                      <a:solidFill>
                        <a:srgbClr val="000000"/>
                      </a:solidFill>
                      <a:prstDash val="solid"/>
                      <a:headEnd type="none" w="sm" len="sm"/>
                      <a:tailEnd type="none" w="sm" len="sm"/>
                    </a:lnB>
                    <a:lnTlToBr>
                      <a:noFill/>
                    </a:lnTlToBr>
                    <a:lnBlToTr>
                      <a:noFill/>
                    </a:lnBlToTr>
                    <a:noFill/>
                  </a:tcPr>
                </a:tc>
              </a:tr>
              <a:tr h="542925">
                <a:tc>
                  <a:txBody>
                    <a:bodyPr/>
                    <a:lstStyle>
                      <a:lvl1pPr marL="0" lvl="0" indent="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defRPr>
                      </a:lvl1pPr>
                      <a:lvl2pPr marL="514350" lvl="1" indent="-5715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2pPr>
                      <a:lvl3pPr marL="1028700" lvl="2" indent="-11430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3pPr>
                      <a:lvl4pPr marL="1543050" lvl="3" indent="-17145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4pPr>
                      <a:lvl5pPr marL="2057400" lvl="4" indent="-22860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5pPr>
                    </a:lstStyle>
                    <a:p>
                      <a:pPr marL="342900" lvl="0" indent="-342900" defTabSz="914400" eaLnBrk="1" hangingPunct="1">
                        <a:buClr>
                          <a:srgbClr val="000000"/>
                        </a:buClr>
                        <a:buSzPct val="80000"/>
                        <a:buFont typeface="Arial" panose="020B0604020202020204" pitchFamily="34" charset="0"/>
                        <a:buNone/>
                      </a:pPr>
                      <a:r>
                        <a:rPr lang="en-US" altLang="zh-CN" sz="1900" b="1" strike="sngStrike" dirty="0">
                          <a:solidFill>
                            <a:schemeClr val="tx1"/>
                          </a:solidFill>
                          <a:uFillTx/>
                          <a:latin typeface="Arial" panose="020B0604020202020204" pitchFamily="34" charset="0"/>
                          <a:cs typeface="Times New Roman" panose="02020603050405020304" pitchFamily="18" charset="0"/>
                          <a:sym typeface="Calibri" panose="020F0502020204030204" pitchFamily="34" charset="0"/>
                        </a:rPr>
                        <a:t>void resume()</a:t>
                      </a:r>
                      <a:endParaRPr lang="en-US" altLang="zh-CN" sz="1900" b="1" strike="sngStrike" dirty="0">
                        <a:solidFill>
                          <a:schemeClr val="tx1"/>
                        </a:solidFill>
                        <a:uFillTx/>
                        <a:latin typeface="Arial" panose="020B0604020202020204" pitchFamily="34" charset="0"/>
                        <a:ea typeface="Times New Roman" panose="02020603050405020304" pitchFamily="18" charset="0"/>
                        <a:cs typeface="Times New Roman" panose="02020603050405020304" pitchFamily="18" charset="0"/>
                        <a:sym typeface="Calibri" panose="020F0502020204030204" pitchFamily="34" charset="0"/>
                      </a:endParaRPr>
                    </a:p>
                  </a:txBody>
                  <a:tcPr marL="108013" marR="108013" marT="48049" marB="48049">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headEnd type="none" w="sm" len="sm"/>
                      <a:tailEnd type="none" w="sm" len="sm"/>
                    </a:lnT>
                    <a:lnB w="12700" cap="flat" cmpd="sng">
                      <a:solidFill>
                        <a:srgbClr val="000000"/>
                      </a:solidFill>
                      <a:prstDash val="solid"/>
                      <a:headEnd type="none" w="sm" len="sm"/>
                      <a:tailEnd type="none" w="sm" len="sm"/>
                    </a:lnB>
                    <a:lnTlToBr>
                      <a:noFill/>
                    </a:lnTlToBr>
                    <a:lnBlToTr>
                      <a:noFill/>
                    </a:lnBlToTr>
                    <a:noFill/>
                  </a:tcPr>
                </a:tc>
                <a:tc>
                  <a:txBody>
                    <a:bodyPr/>
                    <a:lstStyle>
                      <a:lvl1pPr marL="0" lvl="0" indent="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defRPr>
                      </a:lvl1pPr>
                      <a:lvl2pPr marL="514350" lvl="1" indent="-5715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2pPr>
                      <a:lvl3pPr marL="1028700" lvl="2" indent="-11430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3pPr>
                      <a:lvl4pPr marL="1543050" lvl="3" indent="-17145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4pPr>
                      <a:lvl5pPr marL="2057400" lvl="4" indent="-22860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5pPr>
                    </a:lstStyle>
                    <a:p>
                      <a:pPr marL="342900" lvl="0" indent="-342900" defTabSz="914400" eaLnBrk="1" hangingPunct="1">
                        <a:buClr>
                          <a:srgbClr val="000000"/>
                        </a:buClr>
                        <a:buSzPct val="80000"/>
                        <a:buFont typeface="Arial" panose="020B0604020202020204" pitchFamily="34" charset="0"/>
                        <a:buNone/>
                        <a:tabLst>
                          <a:tab pos="2606675" algn="r"/>
                        </a:tabLst>
                      </a:pPr>
                      <a:r>
                        <a:rPr lang="zh-CN" altLang="en-US" sz="1900" b="1" dirty="0">
                          <a:latin typeface="宋体" panose="02010600030101010101" pitchFamily="2" charset="-122"/>
                          <a:cs typeface="Times New Roman" panose="02020603050405020304" pitchFamily="18" charset="0"/>
                          <a:sym typeface="Calibri" panose="020F0502020204030204" pitchFamily="34" charset="0"/>
                        </a:rPr>
                        <a:t>要求被暂停得线程继续执行</a:t>
                      </a:r>
                      <a:endParaRPr lang="zh-CN" altLang="en-US" sz="1900" b="1" dirty="0">
                        <a:latin typeface="宋体" panose="02010600030101010101" pitchFamily="2" charset="-122"/>
                        <a:ea typeface="Times New Roman" panose="02020603050405020304" pitchFamily="18" charset="0"/>
                        <a:sym typeface="Calibri" panose="020F0502020204030204" pitchFamily="34" charset="0"/>
                      </a:endParaRPr>
                    </a:p>
                  </a:txBody>
                  <a:tcPr marL="108013" marR="108013" marT="48049" marB="48049">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headEnd type="none" w="sm" len="sm"/>
                      <a:tailEnd type="none" w="sm" len="sm"/>
                    </a:lnT>
                    <a:lnB w="12700" cap="flat" cmpd="sng">
                      <a:solidFill>
                        <a:srgbClr val="000000"/>
                      </a:solidFill>
                      <a:prstDash val="solid"/>
                      <a:headEnd type="none" w="sm" len="sm"/>
                      <a:tailEnd type="none" w="sm" len="sm"/>
                    </a:lnB>
                    <a:lnTlToBr>
                      <a:noFill/>
                    </a:lnTlToBr>
                    <a:lnBlToTr>
                      <a:noFill/>
                    </a:lnBlToTr>
                    <a:noFill/>
                  </a:tcPr>
                </a:tc>
              </a:tr>
              <a:tr h="528638">
                <a:tc>
                  <a:txBody>
                    <a:bodyPr/>
                    <a:lstStyle>
                      <a:lvl1pPr marL="0" lvl="0" indent="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defRPr>
                      </a:lvl1pPr>
                      <a:lvl2pPr marL="514350" lvl="1" indent="-5715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2pPr>
                      <a:lvl3pPr marL="1028700" lvl="2" indent="-11430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3pPr>
                      <a:lvl4pPr marL="1543050" lvl="3" indent="-17145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4pPr>
                      <a:lvl5pPr marL="2057400" lvl="4" indent="-22860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5pPr>
                    </a:lstStyle>
                    <a:p>
                      <a:pPr marL="342900" lvl="0" indent="-342900" defTabSz="914400" eaLnBrk="1" hangingPunct="1">
                        <a:buClr>
                          <a:srgbClr val="000000"/>
                        </a:buClr>
                        <a:buSzPct val="80000"/>
                        <a:buFont typeface="Arial" panose="020B0604020202020204" pitchFamily="34" charset="0"/>
                        <a:buNone/>
                      </a:pPr>
                      <a:r>
                        <a:rPr lang="en-US" altLang="zh-CN" sz="1900" b="1" strike="sngStrike" dirty="0">
                          <a:solidFill>
                            <a:schemeClr val="tx1"/>
                          </a:solidFill>
                          <a:uFillTx/>
                          <a:latin typeface="Arial" panose="020B0604020202020204" pitchFamily="34" charset="0"/>
                          <a:cs typeface="Times New Roman" panose="02020603050405020304" pitchFamily="18" charset="0"/>
                          <a:sym typeface="Calibri" panose="020F0502020204030204" pitchFamily="34" charset="0"/>
                        </a:rPr>
                        <a:t>void suspend()</a:t>
                      </a:r>
                      <a:endParaRPr lang="en-US" altLang="zh-CN" sz="1900" b="1" strike="sngStrike" dirty="0">
                        <a:solidFill>
                          <a:schemeClr val="tx1"/>
                        </a:solidFill>
                        <a:uFillTx/>
                        <a:latin typeface="Arial" panose="020B0604020202020204" pitchFamily="34" charset="0"/>
                        <a:ea typeface="Times New Roman" panose="02020603050405020304" pitchFamily="18" charset="0"/>
                        <a:cs typeface="Times New Roman" panose="02020603050405020304" pitchFamily="18" charset="0"/>
                        <a:sym typeface="Calibri" panose="020F0502020204030204" pitchFamily="34" charset="0"/>
                      </a:endParaRPr>
                    </a:p>
                  </a:txBody>
                  <a:tcPr marL="108013" marR="108013" marT="48049" marB="48049">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headEnd type="none" w="sm" len="sm"/>
                      <a:tailEnd type="none" w="sm" len="sm"/>
                    </a:lnT>
                    <a:lnB w="12700" cap="flat" cmpd="sng">
                      <a:solidFill>
                        <a:srgbClr val="000000"/>
                      </a:solidFill>
                      <a:prstDash val="solid"/>
                      <a:miter/>
                      <a:headEnd type="none" w="med" len="med"/>
                      <a:tailEnd type="none" w="med" len="med"/>
                    </a:lnB>
                    <a:lnTlToBr>
                      <a:noFill/>
                    </a:lnTlToBr>
                    <a:lnBlToTr>
                      <a:noFill/>
                    </a:lnBlToTr>
                    <a:noFill/>
                  </a:tcPr>
                </a:tc>
                <a:tc>
                  <a:txBody>
                    <a:bodyPr/>
                    <a:lstStyle>
                      <a:lvl1pPr marL="0" lvl="0" indent="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defRPr>
                      </a:lvl1pPr>
                      <a:lvl2pPr marL="514350" lvl="1" indent="-5715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2pPr>
                      <a:lvl3pPr marL="1028700" lvl="2" indent="-11430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3pPr>
                      <a:lvl4pPr marL="1543050" lvl="3" indent="-17145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4pPr>
                      <a:lvl5pPr marL="2057400" lvl="4" indent="-228600" algn="l" defTabSz="1028700" rtl="0" eaLnBrk="0" fontAlgn="base" latinLnBrk="0" hangingPunct="0">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5pPr>
                    </a:lstStyle>
                    <a:p>
                      <a:pPr marL="342900" lvl="0" indent="-342900" defTabSz="914400" eaLnBrk="1" hangingPunct="1">
                        <a:buClr>
                          <a:srgbClr val="000000"/>
                        </a:buClr>
                        <a:buSzPct val="80000"/>
                        <a:buFont typeface="Arial" panose="020B0604020202020204" pitchFamily="34" charset="0"/>
                        <a:buNone/>
                        <a:tabLst>
                          <a:tab pos="2606675" algn="r"/>
                        </a:tabLst>
                      </a:pPr>
                      <a:r>
                        <a:rPr lang="zh-CN" altLang="en-US" sz="1900" b="1" dirty="0">
                          <a:latin typeface="宋体" panose="02010600030101010101" pitchFamily="2" charset="-122"/>
                          <a:sym typeface="Calibri" panose="020F0502020204030204" pitchFamily="34" charset="0"/>
                        </a:rPr>
                        <a:t>暂停线程的执行</a:t>
                      </a:r>
                      <a:endParaRPr lang="zh-CN" altLang="en-US" sz="1900" b="1" dirty="0">
                        <a:latin typeface="宋体" panose="02010600030101010101" pitchFamily="2" charset="-122"/>
                        <a:sym typeface="Calibri" panose="020F0502020204030204" pitchFamily="34" charset="0"/>
                      </a:endParaRPr>
                    </a:p>
                  </a:txBody>
                  <a:tcPr marL="108013" marR="108013" marT="48049" marB="48049">
                    <a:lnL w="12700" cap="flat" cmpd="sng">
                      <a:solidFill>
                        <a:srgbClr val="000000"/>
                      </a:solidFill>
                      <a:prstDash val="solid"/>
                      <a:miter/>
                      <a:headEnd type="none" w="med" len="med"/>
                      <a:tailEnd type="none" w="med" len="med"/>
                    </a:lnL>
                    <a:lnR w="12700" cap="flat" cmpd="sng">
                      <a:solidFill>
                        <a:srgbClr val="000000"/>
                      </a:solidFill>
                      <a:prstDash val="solid"/>
                      <a:miter/>
                      <a:headEnd type="none" w="med" len="med"/>
                      <a:tailEnd type="none" w="med" len="med"/>
                    </a:lnR>
                    <a:lnT w="12700" cap="flat" cmpd="sng">
                      <a:solidFill>
                        <a:srgbClr val="000000"/>
                      </a:solidFill>
                      <a:prstDash val="solid"/>
                      <a:headEnd type="none" w="sm" len="sm"/>
                      <a:tailEnd type="none" w="sm" len="sm"/>
                    </a:lnT>
                    <a:lnB w="12700" cap="flat" cmpd="sng">
                      <a:solidFill>
                        <a:srgbClr val="000000"/>
                      </a:solidFill>
                      <a:prstDash val="solid"/>
                      <a:miter/>
                      <a:headEnd type="none" w="med" len="med"/>
                      <a:tailEnd type="none" w="med" len="med"/>
                    </a:lnB>
                    <a:lnTlToBr>
                      <a:noFill/>
                    </a:lnTlToBr>
                    <a:lnBlToTr>
                      <a:noFill/>
                    </a:lnBlToTr>
                    <a:noFill/>
                  </a:tcPr>
                </a:tc>
              </a:tr>
            </a:tbl>
          </a:graphicData>
        </a:graphic>
      </p:graphicFrame>
      <p:sp>
        <p:nvSpPr>
          <p:cNvPr id="76834" name="Rectangle 35"/>
          <p:cNvSpPr>
            <a:spLocks noGrp="1"/>
          </p:cNvSpPr>
          <p:nvPr>
            <p:ph type="title"/>
          </p:nvPr>
        </p:nvSpPr>
        <p:spPr/>
        <p:txBody>
          <a:bodyPr wrap="square" lIns="102870" tIns="51435" rIns="102870" bIns="51435" anchor="ctr"/>
          <a:lstStyle/>
          <a:p>
            <a:pPr marL="0" marR="0" lvl="0" indent="0" algn="l" defTabSz="979170" rtl="0" eaLnBrk="0" fontAlgn="base" latinLnBrk="0" hangingPunct="0">
              <a:lnSpc>
                <a:spcPct val="100000"/>
              </a:lnSpc>
              <a:spcBef>
                <a:spcPct val="0"/>
              </a:spcBef>
              <a:spcAft>
                <a:spcPct val="0"/>
              </a:spcAft>
              <a:buClrTx/>
              <a:buSzTx/>
              <a:buFont typeface="Arial" panose="020B0604020202020204" pitchFamily="34" charset="0"/>
              <a:buNone/>
              <a:defRPr/>
            </a:pPr>
            <a:r>
              <a:rPr kumimoji="0" lang="en-US" altLang="zh-CN" sz="343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Thread </a:t>
            </a:r>
            <a:r>
              <a:rPr kumimoji="0" lang="zh-CN" altLang="en-US" sz="343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类中的重要方法 </a:t>
            </a:r>
            <a:r>
              <a:rPr kumimoji="0" lang="en-US" altLang="zh-CN" sz="343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2-2</a:t>
            </a:r>
            <a:endParaRPr kumimoji="0" lang="en-US" altLang="zh-CN" sz="34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8849" name="Rectangle 2"/>
          <p:cNvSpPr>
            <a:spLocks noGrp="1"/>
          </p:cNvSpPr>
          <p:nvPr>
            <p:ph type="title"/>
          </p:nvPr>
        </p:nvSpPr>
        <p:spPr/>
        <p:txBody>
          <a:bodyPr wrap="square" lIns="102870" tIns="51435" rIns="102870" bIns="51435" anchor="ctr"/>
          <a:lstStyle/>
          <a:p>
            <a:pPr marL="0" marR="0" lvl="0" indent="0" algn="l"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343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多线程启动示例：</a:t>
            </a:r>
            <a:endParaRPr kumimoji="0" lang="zh-CN" altLang="en-US" sz="34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endParaRPr>
          </a:p>
        </p:txBody>
      </p:sp>
      <p:sp>
        <p:nvSpPr>
          <p:cNvPr id="2" name="内容占位符 1"/>
          <p:cNvSpPr>
            <a:spLocks noGrp="1"/>
          </p:cNvSpPr>
          <p:nvPr>
            <p:ph idx="1"/>
          </p:nvPr>
        </p:nvSpPr>
        <p:spPr>
          <a:xfrm>
            <a:off x="419100" y="1328738"/>
            <a:ext cx="8229600" cy="4525963"/>
          </a:xfrm>
        </p:spPr>
        <p:txBody>
          <a:bodyPr lIns="102870" tIns="51435" rIns="102870" bIns="51435" anchor="t"/>
          <a:lstStyle/>
          <a:p>
            <a:pPr marL="368300" marR="0" lvl="0" indent="-368300" algn="l" defTabSz="979170" rtl="0" eaLnBrk="0" fontAlgn="base" latinLnBrk="0" hangingPunct="0">
              <a:lnSpc>
                <a:spcPct val="100000"/>
              </a:lnSpc>
              <a:spcBef>
                <a:spcPct val="19000"/>
              </a:spcBef>
              <a:spcAft>
                <a:spcPct val="0"/>
              </a:spcAft>
              <a:buClrTx/>
              <a:buSzTx/>
              <a:buFont typeface="Arial" panose="020B0604020202020204" pitchFamily="34" charset="0"/>
              <a:buChar char="•"/>
              <a:defRPr/>
            </a:pPr>
            <a:endPar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p:txBody>
      </p:sp>
      <p:sp>
        <p:nvSpPr>
          <p:cNvPr id="100355" name="Text Box 3"/>
          <p:cNvSpPr txBox="1"/>
          <p:nvPr/>
        </p:nvSpPr>
        <p:spPr>
          <a:xfrm>
            <a:off x="65088" y="1089025"/>
            <a:ext cx="8370887" cy="5235575"/>
          </a:xfrm>
          <a:prstGeom prst="rect">
            <a:avLst/>
          </a:prstGeom>
          <a:solidFill>
            <a:schemeClr val="bg1"/>
          </a:solidFill>
          <a:ln w="28575" cap="sq" cmpd="sng">
            <a:solidFill>
              <a:schemeClr val="tx2"/>
            </a:solidFill>
            <a:prstDash val="solid"/>
            <a:miter/>
            <a:headEnd type="none" w="sm" len="sm"/>
            <a:tailEnd type="none" w="sm" len="sm"/>
          </a:ln>
        </p:spPr>
        <p:txBody>
          <a:bodyPr lIns="102870" tIns="51435" rIns="102870" bIns="51435" anchor="t">
            <a:spAutoFit/>
          </a:bodyPr>
          <a:p>
            <a:pPr>
              <a:spcBef>
                <a:spcPct val="50000"/>
              </a:spcBef>
            </a:pPr>
            <a:r>
              <a:rPr lang="en-US" altLang="zh-CN" sz="2300" b="1" dirty="0">
                <a:latin typeface="Times New Roman" panose="02020603050405020304" pitchFamily="18" charset="0"/>
                <a:ea typeface="宋体" panose="02010600030101010101" pitchFamily="2" charset="-122"/>
              </a:rPr>
              <a:t>//</a:t>
            </a:r>
            <a:r>
              <a:rPr lang="en-US" altLang="zh-CN" sz="2300" b="1" dirty="0">
                <a:latin typeface="Arial" panose="020B0604020202020204" pitchFamily="34" charset="0"/>
                <a:ea typeface="宋体" panose="02010600030101010101" pitchFamily="2" charset="-122"/>
              </a:rPr>
              <a:t>SimpleThread.java</a:t>
            </a:r>
            <a:endParaRPr lang="en-US" altLang="zh-CN" sz="2300" b="1" dirty="0">
              <a:latin typeface="Times New Roman" panose="02020603050405020304" pitchFamily="18" charset="0"/>
              <a:ea typeface="宋体" panose="02010600030101010101" pitchFamily="2" charset="-122"/>
            </a:endParaRPr>
          </a:p>
          <a:p>
            <a:pPr>
              <a:spcBef>
                <a:spcPct val="50000"/>
              </a:spcBef>
            </a:pPr>
            <a:r>
              <a:rPr lang="en-US" altLang="zh-CN" sz="2300" b="1" dirty="0">
                <a:latin typeface="Times New Roman" panose="02020603050405020304" pitchFamily="18" charset="0"/>
                <a:ea typeface="宋体" panose="02010600030101010101" pitchFamily="2" charset="-122"/>
              </a:rPr>
              <a:t>public class SimpleThread </a:t>
            </a:r>
            <a:r>
              <a:rPr lang="en-US" altLang="zh-CN" sz="2300" b="1" dirty="0">
                <a:solidFill>
                  <a:srgbClr val="800000"/>
                </a:solidFill>
                <a:latin typeface="Times New Roman" panose="02020603050405020304" pitchFamily="18" charset="0"/>
                <a:ea typeface="宋体" panose="02010600030101010101" pitchFamily="2" charset="-122"/>
              </a:rPr>
              <a:t>extends Thread</a:t>
            </a:r>
            <a:r>
              <a:rPr lang="en-US" altLang="zh-CN" sz="2300" b="1" dirty="0">
                <a:latin typeface="Times New Roman" panose="02020603050405020304" pitchFamily="18" charset="0"/>
                <a:ea typeface="宋体" panose="02010600030101010101" pitchFamily="2" charset="-122"/>
              </a:rPr>
              <a:t> {</a:t>
            </a:r>
            <a:endParaRPr lang="en-US" altLang="zh-CN" sz="2300" b="1" dirty="0">
              <a:latin typeface="Times New Roman" panose="02020603050405020304" pitchFamily="18" charset="0"/>
              <a:ea typeface="宋体" panose="02010600030101010101" pitchFamily="2" charset="-122"/>
            </a:endParaRPr>
          </a:p>
          <a:p>
            <a:pPr>
              <a:spcBef>
                <a:spcPct val="50000"/>
              </a:spcBef>
            </a:pPr>
            <a:r>
              <a:rPr lang="en-US" altLang="zh-CN" sz="2300" b="1" dirty="0">
                <a:latin typeface="Times New Roman" panose="02020603050405020304" pitchFamily="18" charset="0"/>
                <a:ea typeface="宋体" panose="02010600030101010101" pitchFamily="2" charset="-122"/>
              </a:rPr>
              <a:t>	… …</a:t>
            </a:r>
            <a:endParaRPr lang="en-US" altLang="zh-CN" sz="2300" b="1" dirty="0">
              <a:latin typeface="Times New Roman" panose="02020603050405020304" pitchFamily="18" charset="0"/>
              <a:ea typeface="宋体" panose="02010600030101010101" pitchFamily="2" charset="-122"/>
            </a:endParaRPr>
          </a:p>
          <a:p>
            <a:pPr>
              <a:spcBef>
                <a:spcPct val="50000"/>
              </a:spcBef>
            </a:pPr>
            <a:r>
              <a:rPr lang="en-US" altLang="zh-CN" sz="2300" b="1" dirty="0">
                <a:latin typeface="Times New Roman" panose="02020603050405020304" pitchFamily="18" charset="0"/>
                <a:ea typeface="宋体" panose="02010600030101010101" pitchFamily="2" charset="-122"/>
              </a:rPr>
              <a:t>	public void </a:t>
            </a:r>
            <a:r>
              <a:rPr lang="en-US" altLang="zh-CN" sz="2300" b="1" dirty="0">
                <a:solidFill>
                  <a:srgbClr val="800000"/>
                </a:solidFill>
                <a:latin typeface="Times New Roman" panose="02020603050405020304" pitchFamily="18" charset="0"/>
                <a:ea typeface="宋体" panose="02010600030101010101" pitchFamily="2" charset="-122"/>
              </a:rPr>
              <a:t>run()</a:t>
            </a:r>
            <a:r>
              <a:rPr lang="en-US" altLang="zh-CN" sz="2300" b="1" dirty="0">
                <a:latin typeface="Times New Roman" panose="02020603050405020304" pitchFamily="18" charset="0"/>
                <a:ea typeface="宋体" panose="02010600030101010101" pitchFamily="2" charset="-122"/>
              </a:rPr>
              <a:t> { … …    }</a:t>
            </a:r>
            <a:endParaRPr lang="en-US" altLang="zh-CN" sz="2300" b="1" dirty="0">
              <a:latin typeface="Times New Roman" panose="02020603050405020304" pitchFamily="18" charset="0"/>
              <a:ea typeface="宋体" panose="02010600030101010101" pitchFamily="2" charset="-122"/>
            </a:endParaRPr>
          </a:p>
          <a:p>
            <a:pPr>
              <a:spcBef>
                <a:spcPct val="50000"/>
              </a:spcBef>
            </a:pPr>
            <a:r>
              <a:rPr lang="en-US" altLang="zh-CN" sz="2300" b="1" dirty="0">
                <a:latin typeface="Times New Roman" panose="02020603050405020304" pitchFamily="18" charset="0"/>
                <a:ea typeface="宋体" panose="02010600030101010101" pitchFamily="2" charset="-122"/>
              </a:rPr>
              <a:t>	public static void main(String[] args) {</a:t>
            </a:r>
            <a:endParaRPr lang="en-US" altLang="zh-CN" sz="2300" b="1" dirty="0">
              <a:latin typeface="Times New Roman" panose="02020603050405020304" pitchFamily="18" charset="0"/>
              <a:ea typeface="宋体" panose="02010600030101010101" pitchFamily="2" charset="-122"/>
            </a:endParaRPr>
          </a:p>
          <a:p>
            <a:pPr>
              <a:spcBef>
                <a:spcPct val="50000"/>
              </a:spcBef>
            </a:pPr>
            <a:r>
              <a:rPr lang="en-US" altLang="zh-CN" sz="2300" b="1" dirty="0">
                <a:latin typeface="Times New Roman" panose="02020603050405020304" pitchFamily="18" charset="0"/>
                <a:ea typeface="宋体" panose="02010600030101010101" pitchFamily="2" charset="-122"/>
              </a:rPr>
              <a:t>		for(int i = 0; i &lt; 5; i++)</a:t>
            </a:r>
            <a:endParaRPr lang="en-US" altLang="zh-CN" sz="2300" b="1" dirty="0">
              <a:latin typeface="Times New Roman" panose="02020603050405020304" pitchFamily="18" charset="0"/>
              <a:ea typeface="宋体" panose="02010600030101010101" pitchFamily="2" charset="-122"/>
            </a:endParaRPr>
          </a:p>
          <a:p>
            <a:pPr>
              <a:spcBef>
                <a:spcPct val="50000"/>
              </a:spcBef>
            </a:pPr>
            <a:r>
              <a:rPr lang="en-US" altLang="zh-CN" sz="2300" b="1" dirty="0">
                <a:latin typeface="Times New Roman" panose="02020603050405020304" pitchFamily="18" charset="0"/>
                <a:ea typeface="宋体" panose="02010600030101010101" pitchFamily="2" charset="-122"/>
              </a:rPr>
              <a:t>      			</a:t>
            </a:r>
            <a:r>
              <a:rPr lang="en-US" altLang="zh-CN" sz="2300" b="1" dirty="0">
                <a:solidFill>
                  <a:srgbClr val="800000"/>
                </a:solidFill>
                <a:latin typeface="Times New Roman" panose="02020603050405020304" pitchFamily="18" charset="0"/>
                <a:ea typeface="宋体" panose="02010600030101010101" pitchFamily="2" charset="-122"/>
              </a:rPr>
              <a:t>new SimpleThread().start();</a:t>
            </a:r>
            <a:endParaRPr lang="en-US" altLang="zh-CN" sz="2300" b="1" dirty="0">
              <a:solidFill>
                <a:srgbClr val="800000"/>
              </a:solidFill>
              <a:latin typeface="Times New Roman" panose="02020603050405020304" pitchFamily="18" charset="0"/>
              <a:ea typeface="宋体" panose="02010600030101010101" pitchFamily="2" charset="-122"/>
            </a:endParaRPr>
          </a:p>
          <a:p>
            <a:pPr>
              <a:spcBef>
                <a:spcPct val="50000"/>
              </a:spcBef>
            </a:pPr>
            <a:r>
              <a:rPr lang="en-US" altLang="zh-CN" sz="2300" b="1" dirty="0">
                <a:latin typeface="Times New Roman" panose="02020603050405020304" pitchFamily="18" charset="0"/>
                <a:ea typeface="宋体" panose="02010600030101010101" pitchFamily="2" charset="-122"/>
              </a:rPr>
              <a:t>  	… … </a:t>
            </a:r>
            <a:endParaRPr lang="en-US" altLang="zh-CN" sz="2300" b="1" dirty="0">
              <a:latin typeface="Times New Roman" panose="02020603050405020304" pitchFamily="18" charset="0"/>
              <a:ea typeface="宋体" panose="02010600030101010101" pitchFamily="2" charset="-122"/>
            </a:endParaRPr>
          </a:p>
          <a:p>
            <a:pPr>
              <a:spcBef>
                <a:spcPct val="50000"/>
              </a:spcBef>
            </a:pPr>
            <a:r>
              <a:rPr lang="en-US" altLang="zh-CN" sz="2300" b="1" dirty="0">
                <a:latin typeface="Times New Roman" panose="02020603050405020304" pitchFamily="18" charset="0"/>
                <a:ea typeface="宋体" panose="02010600030101010101" pitchFamily="2" charset="-122"/>
              </a:rPr>
              <a:t>	}    </a:t>
            </a:r>
            <a:endParaRPr lang="en-US" altLang="zh-CN" sz="2300" b="1" dirty="0">
              <a:latin typeface="Times New Roman" panose="02020603050405020304" pitchFamily="18" charset="0"/>
              <a:ea typeface="宋体" panose="02010600030101010101" pitchFamily="2" charset="-122"/>
            </a:endParaRPr>
          </a:p>
          <a:p>
            <a:pPr>
              <a:spcBef>
                <a:spcPct val="50000"/>
              </a:spcBef>
            </a:pPr>
            <a:r>
              <a:rPr lang="en-US" altLang="zh-CN" sz="2300" b="1" dirty="0">
                <a:latin typeface="Times New Roman" panose="02020603050405020304" pitchFamily="18" charset="0"/>
                <a:ea typeface="宋体" panose="02010600030101010101" pitchFamily="2" charset="-122"/>
              </a:rPr>
              <a:t>}</a:t>
            </a:r>
            <a:endParaRPr lang="en-US" altLang="zh-CN" sz="2300" b="1" dirty="0">
              <a:latin typeface="Times New Roman" panose="02020603050405020304" pitchFamily="18" charset="0"/>
              <a:ea typeface="宋体" panose="02010600030101010101" pitchFamily="2" charset="-122"/>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0897" name="Rectangle 2"/>
          <p:cNvSpPr>
            <a:spLocks noGrp="1"/>
          </p:cNvSpPr>
          <p:nvPr>
            <p:ph type="title"/>
          </p:nvPr>
        </p:nvSpPr>
        <p:spPr/>
        <p:txBody>
          <a:bodyPr wrap="square" lIns="102870" tIns="51435" rIns="102870" bIns="51435" anchor="ctr"/>
          <a:lstStyle/>
          <a:p>
            <a:pPr marL="0" marR="0" lvl="0" indent="0" algn="l"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en-US" altLang="zh-CN" sz="343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Daemon threads</a:t>
            </a:r>
            <a:endParaRPr kumimoji="0" lang="en-US" altLang="zh-CN" sz="34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endParaRPr>
          </a:p>
        </p:txBody>
      </p:sp>
      <p:sp>
        <p:nvSpPr>
          <p:cNvPr id="80898" name="Rectangle 3"/>
          <p:cNvSpPr>
            <a:spLocks noGrp="1"/>
          </p:cNvSpPr>
          <p:nvPr>
            <p:ph idx="1"/>
          </p:nvPr>
        </p:nvSpPr>
        <p:spPr>
          <a:xfrm>
            <a:off x="419100" y="1340168"/>
            <a:ext cx="8229600" cy="4525963"/>
          </a:xfrm>
        </p:spPr>
        <p:txBody>
          <a:bodyPr wrap="square" lIns="102870" tIns="51435" rIns="102870" bIns="51435" anchor="t"/>
          <a:lstStyle/>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守护线程是为其它线程提供服务的线程</a:t>
            </a:r>
            <a:endPar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守护线程一般应该是一个独立的线程</a:t>
            </a:r>
            <a:r>
              <a:rPr kumimoji="0" lang="en-US" altLang="zh-CN"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a:t>
            </a: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它的</a:t>
            </a:r>
            <a:r>
              <a:rPr kumimoji="0" lang="en-US" altLang="zh-CN"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run()</a:t>
            </a: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方法是一个无限循环</a:t>
            </a:r>
            <a:r>
              <a:rPr kumimoji="0" lang="en-US" altLang="zh-CN"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a:t>
            </a:r>
            <a:endParaRPr kumimoji="0" lang="en-US" altLang="zh-CN"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守护线程与其它线程的区别是</a:t>
            </a:r>
            <a:r>
              <a:rPr kumimoji="0" lang="en-US" altLang="zh-CN"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a:t>
            </a: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如果守护线程是唯一运行着的线程</a:t>
            </a:r>
            <a:r>
              <a:rPr kumimoji="0" lang="en-US" altLang="zh-CN"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a:t>
            </a: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程序会自动退出</a:t>
            </a:r>
            <a:endPar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守护线程的设置方法</a:t>
            </a:r>
            <a:endPar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795655" marR="0" lvl="1" indent="-306705"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en-US" altLang="zh-CN"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isDaemon( )</a:t>
            </a:r>
            <a:endParaRPr kumimoji="0" lang="en-US" altLang="zh-CN"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795655" marR="0" lvl="1" indent="-306705"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en-US" altLang="zh-CN"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setDaemon( )</a:t>
            </a:r>
            <a:endParaRPr kumimoji="0" lang="en-US" altLang="zh-CN"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例：</a:t>
            </a:r>
            <a:r>
              <a:rPr kumimoji="0" lang="en-US" altLang="zh-CN"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Daemons.java</a:t>
            </a:r>
            <a:endParaRPr kumimoji="0" lang="en-US" altLang="zh-CN"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endParaRPr kumimoji="0" lang="en-US" altLang="zh-CN"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2945" name="Rectangle 2"/>
          <p:cNvSpPr>
            <a:spLocks noGrp="1"/>
          </p:cNvSpPr>
          <p:nvPr>
            <p:ph idx="1"/>
          </p:nvPr>
        </p:nvSpPr>
        <p:spPr>
          <a:xfrm>
            <a:off x="147638" y="1463675"/>
            <a:ext cx="8875713" cy="4052888"/>
          </a:xfrm>
          <a:ln w="28575"/>
        </p:spPr>
        <p:txBody>
          <a:bodyPr wrap="square" lIns="102870" tIns="51435" rIns="102870" bIns="51435" anchor="t"/>
          <a:lstStyle/>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在客户</a:t>
            </a:r>
            <a:r>
              <a:rPr kumimoji="0" lang="en-US" altLang="zh-CN"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a:t>
            </a:r>
            <a:r>
              <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服务器模式下</a:t>
            </a:r>
            <a:r>
              <a:rPr kumimoji="0" lang="en-US" altLang="zh-CN"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a:t>
            </a:r>
            <a:r>
              <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服务器的作用是等待用户发来请求</a:t>
            </a:r>
            <a:r>
              <a:rPr kumimoji="0" lang="en-US" altLang="zh-CN"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a:t>
            </a:r>
            <a:r>
              <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并按请求完成客户的工作</a:t>
            </a:r>
            <a:endPar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endPar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endPar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endParaRPr kumimoji="0" lang="en-US" altLang="zh-CN"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p:txBody>
      </p:sp>
      <p:sp>
        <p:nvSpPr>
          <p:cNvPr id="104450" name="Rectangle 3"/>
          <p:cNvSpPr/>
          <p:nvPr/>
        </p:nvSpPr>
        <p:spPr>
          <a:xfrm>
            <a:off x="917575" y="3931603"/>
            <a:ext cx="1709738" cy="720725"/>
          </a:xfrm>
          <a:prstGeom prst="rect">
            <a:avLst/>
          </a:prstGeom>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wrap="none" lIns="102870" tIns="51435" rIns="102870" bIns="51435" anchor="ctr"/>
          <a:p>
            <a:pPr algn="ctr"/>
            <a:r>
              <a:rPr lang="zh-CN" altLang="en-US" sz="2700" dirty="0">
                <a:latin typeface="Times New Roman" panose="02020603050405020304" pitchFamily="18" charset="0"/>
                <a:ea typeface="宋体" panose="02010600030101010101" pitchFamily="2" charset="-122"/>
              </a:rPr>
              <a:t>客户端</a:t>
            </a:r>
            <a:endParaRPr lang="zh-CN" altLang="en-US" sz="2700" dirty="0">
              <a:latin typeface="Times New Roman" panose="02020603050405020304" pitchFamily="18" charset="0"/>
              <a:ea typeface="宋体" panose="02010600030101010101" pitchFamily="2" charset="-122"/>
            </a:endParaRPr>
          </a:p>
        </p:txBody>
      </p:sp>
      <p:sp>
        <p:nvSpPr>
          <p:cNvPr id="104451" name="Rectangle 4"/>
          <p:cNvSpPr/>
          <p:nvPr/>
        </p:nvSpPr>
        <p:spPr>
          <a:xfrm>
            <a:off x="4248150" y="3852863"/>
            <a:ext cx="2430463" cy="719137"/>
          </a:xfrm>
          <a:prstGeom prst="rect">
            <a:avLst/>
          </a:prstGeom>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wrap="none" lIns="102870" tIns="51435" rIns="102870" bIns="51435" anchor="ctr"/>
          <a:p>
            <a:pPr algn="ctr"/>
            <a:r>
              <a:rPr lang="en-US" altLang="zh-CN" sz="2700" dirty="0">
                <a:latin typeface="Times New Roman" panose="02020603050405020304" pitchFamily="18" charset="0"/>
                <a:ea typeface="宋体" panose="02010600030101010101" pitchFamily="2" charset="-122"/>
              </a:rPr>
              <a:t>      </a:t>
            </a:r>
            <a:r>
              <a:rPr lang="zh-CN" altLang="en-US" sz="2700" dirty="0">
                <a:latin typeface="Times New Roman" panose="02020603050405020304" pitchFamily="18" charset="0"/>
                <a:ea typeface="宋体" panose="02010600030101010101" pitchFamily="2" charset="-122"/>
              </a:rPr>
              <a:t>服务器端</a:t>
            </a:r>
            <a:endParaRPr lang="zh-CN" altLang="en-US" sz="2700" dirty="0">
              <a:latin typeface="Times New Roman" panose="02020603050405020304" pitchFamily="18" charset="0"/>
              <a:ea typeface="宋体" panose="02010600030101010101" pitchFamily="2" charset="-122"/>
            </a:endParaRPr>
          </a:p>
        </p:txBody>
      </p:sp>
      <p:sp>
        <p:nvSpPr>
          <p:cNvPr id="104452" name="Rectangle 5"/>
          <p:cNvSpPr/>
          <p:nvPr/>
        </p:nvSpPr>
        <p:spPr>
          <a:xfrm>
            <a:off x="4248150" y="4092575"/>
            <a:ext cx="449263" cy="400050"/>
          </a:xfrm>
          <a:prstGeom prst="rect">
            <a:avLst/>
          </a:prstGeom>
          <a:solidFill>
            <a:srgbClr val="FFCCCC"/>
          </a:solidFill>
          <a:ln w="9525" cap="flat" cmpd="sng">
            <a:solidFill>
              <a:schemeClr val="tx1"/>
            </a:solidFill>
            <a:prstDash val="solid"/>
            <a:miter/>
            <a:headEnd type="none" w="med" len="med"/>
            <a:tailEnd type="none" w="med" len="med"/>
          </a:ln>
        </p:spPr>
        <p:txBody>
          <a:bodyPr wrap="none" lIns="102870" tIns="51435" rIns="102870" bIns="51435" anchor="ctr"/>
          <a:p>
            <a:endParaRPr lang="zh-CN" altLang="en-US" dirty="0">
              <a:latin typeface="Arial" panose="020B0604020202020204" pitchFamily="34" charset="0"/>
              <a:ea typeface="宋体" panose="02010600030101010101" pitchFamily="2" charset="-122"/>
            </a:endParaRPr>
          </a:p>
        </p:txBody>
      </p:sp>
      <p:sp>
        <p:nvSpPr>
          <p:cNvPr id="104453" name="Line 6"/>
          <p:cNvSpPr/>
          <p:nvPr/>
        </p:nvSpPr>
        <p:spPr>
          <a:xfrm>
            <a:off x="2627313" y="4252913"/>
            <a:ext cx="1620837" cy="0"/>
          </a:xfrm>
          <a:prstGeom prst="line">
            <a:avLst/>
          </a:prstGeom>
          <a:ln w="9525" cap="flat" cmpd="sng">
            <a:solidFill>
              <a:schemeClr val="tx1"/>
            </a:solidFill>
            <a:prstDash val="solid"/>
            <a:round/>
            <a:headEnd type="none" w="med" len="med"/>
            <a:tailEnd type="triangle" w="med" len="med"/>
          </a:ln>
        </p:spPr>
      </p:sp>
      <p:sp>
        <p:nvSpPr>
          <p:cNvPr id="104454" name="Text Box 7"/>
          <p:cNvSpPr txBox="1"/>
          <p:nvPr/>
        </p:nvSpPr>
        <p:spPr>
          <a:xfrm>
            <a:off x="2717800" y="3852863"/>
            <a:ext cx="1285875" cy="517525"/>
          </a:xfrm>
          <a:prstGeom prst="rect">
            <a:avLst/>
          </a:prstGeom>
          <a:noFill/>
          <a:ln w="9525">
            <a:noFill/>
          </a:ln>
        </p:spPr>
        <p:txBody>
          <a:bodyPr wrap="none" lIns="102870" tIns="51435" rIns="102870" bIns="51435" anchor="t">
            <a:spAutoFit/>
          </a:bodyPr>
          <a:p>
            <a:r>
              <a:rPr lang="en-US" altLang="zh-CN" sz="2700" b="1" dirty="0">
                <a:latin typeface="Times New Roman" panose="02020603050405020304" pitchFamily="18" charset="0"/>
                <a:ea typeface="宋体" panose="02010600030101010101" pitchFamily="2" charset="-122"/>
              </a:rPr>
              <a:t>request</a:t>
            </a:r>
            <a:endParaRPr lang="en-US" altLang="zh-CN" sz="2700" b="1" dirty="0">
              <a:latin typeface="Times New Roman" panose="02020603050405020304" pitchFamily="18" charset="0"/>
              <a:ea typeface="宋体" panose="02010600030101010101" pitchFamily="2" charset="-122"/>
            </a:endParaRPr>
          </a:p>
        </p:txBody>
      </p:sp>
      <p:sp>
        <p:nvSpPr>
          <p:cNvPr id="104455" name="Text Box 8"/>
          <p:cNvSpPr txBox="1"/>
          <p:nvPr/>
        </p:nvSpPr>
        <p:spPr>
          <a:xfrm>
            <a:off x="4518025" y="5053013"/>
            <a:ext cx="1368425" cy="517525"/>
          </a:xfrm>
          <a:prstGeom prst="rect">
            <a:avLst/>
          </a:prstGeom>
          <a:noFill/>
          <a:ln w="9525">
            <a:noFill/>
          </a:ln>
        </p:spPr>
        <p:txBody>
          <a:bodyPr wrap="none" lIns="102870" tIns="51435" rIns="102870" bIns="51435" anchor="t">
            <a:spAutoFit/>
          </a:bodyPr>
          <a:p>
            <a:r>
              <a:rPr lang="en-US" altLang="zh-CN" sz="2700" b="1" dirty="0">
                <a:latin typeface="Times New Roman" panose="02020603050405020304" pitchFamily="18" charset="0"/>
                <a:ea typeface="宋体" panose="02010600030101010101" pitchFamily="2" charset="-122"/>
              </a:rPr>
              <a:t>daemon</a:t>
            </a:r>
            <a:endParaRPr lang="en-US" altLang="zh-CN" sz="2700" dirty="0">
              <a:latin typeface="Times New Roman" panose="02020603050405020304" pitchFamily="18" charset="0"/>
              <a:ea typeface="宋体" panose="02010600030101010101" pitchFamily="2" charset="-122"/>
            </a:endParaRPr>
          </a:p>
        </p:txBody>
      </p:sp>
      <p:sp>
        <p:nvSpPr>
          <p:cNvPr id="104456" name="AutoShape 9"/>
          <p:cNvSpPr/>
          <p:nvPr/>
        </p:nvSpPr>
        <p:spPr>
          <a:xfrm>
            <a:off x="4487863" y="5167313"/>
            <a:ext cx="1349375" cy="400050"/>
          </a:xfrm>
          <a:prstGeom prst="wedgeRectCallout">
            <a:avLst>
              <a:gd name="adj1" fmla="val -58194"/>
              <a:gd name="adj2" fmla="val -272500"/>
            </a:avLst>
          </a:prstGeom>
          <a:noFill/>
          <a:ln w="9525" cap="flat" cmpd="sng">
            <a:solidFill>
              <a:schemeClr val="tx1"/>
            </a:solidFill>
            <a:prstDash val="solid"/>
            <a:miter/>
            <a:headEnd type="none" w="med" len="med"/>
            <a:tailEnd type="none" w="med" len="med"/>
          </a:ln>
        </p:spPr>
        <p:txBody>
          <a:bodyPr wrap="none" lIns="102870" tIns="51435" rIns="102870" bIns="51435" anchor="ctr"/>
          <a:p>
            <a:pPr algn="ctr"/>
            <a:endParaRPr lang="zh-CN" altLang="zh-CN" sz="2700" dirty="0">
              <a:latin typeface="Times New Roman" panose="02020603050405020304" pitchFamily="18" charset="0"/>
              <a:ea typeface="宋体" panose="02010600030101010101" pitchFamily="2" charset="-122"/>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6497" name="矩形 3"/>
          <p:cNvSpPr/>
          <p:nvPr/>
        </p:nvSpPr>
        <p:spPr>
          <a:xfrm>
            <a:off x="2862263" y="2441575"/>
            <a:ext cx="3371850" cy="1136650"/>
          </a:xfrm>
          <a:prstGeom prst="rect">
            <a:avLst/>
          </a:prstGeom>
          <a:noFill/>
          <a:ln w="9525">
            <a:noFill/>
          </a:ln>
        </p:spPr>
        <p:txBody>
          <a:bodyPr wrap="none" anchor="t">
            <a:spAutoFit/>
          </a:bodyPr>
          <a:p>
            <a:pPr marL="0" lvl="1" indent="0" eaLnBrk="1" hangingPunct="1"/>
            <a:r>
              <a:rPr lang="zh-CN" altLang="en-US" sz="4800" b="1" dirty="0">
                <a:solidFill>
                  <a:srgbClr val="00B0F0"/>
                </a:solidFill>
                <a:latin typeface="Arial" panose="020B0604020202020204" pitchFamily="34" charset="0"/>
                <a:ea typeface="微软雅黑" panose="020B0503020204020204" pitchFamily="34" charset="-122"/>
                <a:sym typeface="Calibri" panose="020F0502020204030204" pitchFamily="34" charset="0"/>
              </a:rPr>
              <a:t>线程的调度</a:t>
            </a:r>
            <a:endParaRPr lang="en-US" altLang="zh-CN" sz="4800" b="1" dirty="0">
              <a:solidFill>
                <a:srgbClr val="00B0F0"/>
              </a:solidFill>
              <a:latin typeface="Arial" panose="020B0604020202020204" pitchFamily="34" charset="0"/>
              <a:ea typeface="宋体" panose="02010600030101010101" pitchFamily="2" charset="-122"/>
              <a:sym typeface="Calibri" panose="020F0502020204030204" pitchFamily="34" charset="0"/>
            </a:endParaRPr>
          </a:p>
          <a:p>
            <a:pPr marL="0" lvl="1" indent="0" eaLnBrk="1" hangingPunct="1"/>
            <a:r>
              <a:rPr lang="en-US" altLang="zh-CN" b="1" dirty="0">
                <a:solidFill>
                  <a:srgbClr val="7F7F7F"/>
                </a:solidFill>
                <a:latin typeface="Arial" panose="020B0604020202020204" pitchFamily="34" charset="0"/>
                <a:ea typeface="宋体" panose="02010600030101010101" pitchFamily="2" charset="-122"/>
                <a:sym typeface="微软雅黑" panose="020B0503020204020204" pitchFamily="34" charset="-122"/>
              </a:rPr>
              <a:t>  </a:t>
            </a:r>
            <a:r>
              <a:rPr lang="zh-CN" altLang="en-US" b="1" dirty="0">
                <a:solidFill>
                  <a:srgbClr val="7F7F7F"/>
                </a:solidFill>
                <a:latin typeface="Arial" panose="020B0604020202020204" pitchFamily="34" charset="0"/>
                <a:ea typeface="微软雅黑" panose="020B0503020204020204" pitchFamily="34" charset="-122"/>
                <a:sym typeface="微软雅黑" panose="020B0503020204020204" pitchFamily="34" charset="-122"/>
              </a:rPr>
              <a:t>控制线程在系统的运行顺序</a:t>
            </a:r>
            <a:endParaRPr lang="zh-CN" altLang="en-US" b="1" dirty="0">
              <a:solidFill>
                <a:srgbClr val="7F7F7F"/>
              </a:solidFill>
              <a:latin typeface="Arial" panose="020B0604020202020204" pitchFamily="34" charset="0"/>
              <a:ea typeface="微软雅黑" panose="020B0503020204020204" pitchFamily="34" charset="-122"/>
              <a:sym typeface="微软雅黑" panose="020B0503020204020204" pitchFamily="34" charset="-122"/>
            </a:endParaRPr>
          </a:p>
        </p:txBody>
      </p:sp>
      <p:sp>
        <p:nvSpPr>
          <p:cNvPr id="106498" name="TextBox 4"/>
          <p:cNvSpPr/>
          <p:nvPr/>
        </p:nvSpPr>
        <p:spPr>
          <a:xfrm>
            <a:off x="412750" y="1763713"/>
            <a:ext cx="2193925" cy="2752725"/>
          </a:xfrm>
          <a:prstGeom prst="rect">
            <a:avLst/>
          </a:prstGeom>
          <a:noFill/>
          <a:ln w="9525">
            <a:noFill/>
          </a:ln>
        </p:spPr>
        <p:txBody>
          <a:bodyPr wrap="none" anchor="t">
            <a:spAutoFit/>
          </a:bodyPr>
          <a:p>
            <a:r>
              <a:rPr lang="en-US" altLang="zh-CN" sz="17300" dirty="0">
                <a:solidFill>
                  <a:srgbClr val="00B0F0"/>
                </a:solidFill>
                <a:latin typeface="Latha" panose="020B0604020202020204" pitchFamily="34" charset="0"/>
                <a:ea typeface="宋体" panose="02010600030101010101" pitchFamily="2" charset="-122"/>
                <a:sym typeface="Latha" panose="020B0604020202020204" pitchFamily="34" charset="0"/>
              </a:rPr>
              <a:t>[</a:t>
            </a:r>
            <a:r>
              <a:rPr lang="en-US" altLang="zh-CN" sz="17300" dirty="0">
                <a:solidFill>
                  <a:srgbClr val="00B0F0"/>
                </a:solidFill>
                <a:latin typeface="FrankRuehl" panose="020E0503060101010101" pitchFamily="34" charset="-79"/>
                <a:ea typeface="宋体" panose="02010600030101010101" pitchFamily="2" charset="-122"/>
                <a:sym typeface="FrankRuehl" panose="020E0503060101010101" pitchFamily="34" charset="-79"/>
              </a:rPr>
              <a:t>4</a:t>
            </a:r>
            <a:r>
              <a:rPr lang="en-US" altLang="zh-CN" sz="17300" dirty="0">
                <a:solidFill>
                  <a:srgbClr val="00B0F0"/>
                </a:solidFill>
                <a:latin typeface="Latha" panose="020B0604020202020204" pitchFamily="34" charset="0"/>
                <a:ea typeface="宋体" panose="02010600030101010101" pitchFamily="2" charset="-122"/>
                <a:sym typeface="Latha" panose="020B0604020202020204" pitchFamily="34" charset="0"/>
              </a:rPr>
              <a:t>]</a:t>
            </a:r>
            <a:endParaRPr lang="zh-CN" altLang="en-US" sz="17300" dirty="0">
              <a:solidFill>
                <a:srgbClr val="00B0F0"/>
              </a:solidFill>
              <a:latin typeface="Latha" panose="020B0604020202020204" pitchFamily="34" charset="0"/>
              <a:ea typeface="宋体" panose="02010600030101010101" pitchFamily="2" charset="-122"/>
              <a:sym typeface="Latha" panose="020B0604020202020204" pitchFamily="34" charset="0"/>
            </a:endParaRPr>
          </a:p>
        </p:txBody>
      </p:sp>
      <p:sp>
        <p:nvSpPr>
          <p:cNvPr id="106499" name="TextBox 5"/>
          <p:cNvSpPr/>
          <p:nvPr/>
        </p:nvSpPr>
        <p:spPr>
          <a:xfrm>
            <a:off x="1879600" y="3140075"/>
            <a:ext cx="814388" cy="517525"/>
          </a:xfrm>
          <a:prstGeom prst="rect">
            <a:avLst/>
          </a:prstGeom>
          <a:solidFill>
            <a:schemeClr val="bg1"/>
          </a:solidFill>
          <a:ln w="9525">
            <a:noFill/>
          </a:ln>
        </p:spPr>
        <p:txBody>
          <a:bodyPr wrap="none" lIns="102870" tIns="51435" rIns="102870" bIns="51435" anchor="t">
            <a:spAutoFit/>
          </a:bodyPr>
          <a:p>
            <a:r>
              <a:rPr lang="en-US" altLang="zh-CN" sz="2700" dirty="0">
                <a:solidFill>
                  <a:srgbClr val="00B0F0"/>
                </a:solidFill>
                <a:latin typeface="Impact" panose="020B0806030902050204" pitchFamily="34" charset="0"/>
                <a:ea typeface="宋体" panose="02010600030101010101" pitchFamily="2" charset="-122"/>
                <a:sym typeface="Impact" panose="020B0806030902050204" pitchFamily="34" charset="0"/>
              </a:rPr>
              <a:t>Java</a:t>
            </a:r>
            <a:endParaRPr lang="zh-CN" altLang="en-US" sz="2700" dirty="0">
              <a:solidFill>
                <a:srgbClr val="00B0F0"/>
              </a:solidFill>
              <a:latin typeface="Impact" panose="020B0806030902050204" pitchFamily="34" charset="0"/>
              <a:ea typeface="宋体" panose="02010600030101010101" pitchFamily="2" charset="-122"/>
              <a:sym typeface="Impact" panose="020B0806030902050204" pitchFamily="34" charset="0"/>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7521" name="Rectangle 2"/>
          <p:cNvSpPr>
            <a:spLocks noGrp="1"/>
          </p:cNvSpPr>
          <p:nvPr>
            <p:ph type="title"/>
          </p:nvPr>
        </p:nvSpPr>
        <p:spPr/>
        <p:txBody>
          <a:bodyPr vert="horz" wrap="square" lIns="102870" tIns="51435" rIns="102870" bIns="51435" anchor="ctr"/>
          <a:p>
            <a:pPr defTabSz="1028700"/>
            <a:r>
              <a:rPr lang="zh-CN" altLang="en-US" sz="3800" kern="1200" dirty="0">
                <a:latin typeface="微软雅黑" panose="020B0503020204020204" pitchFamily="34" charset="-122"/>
                <a:ea typeface="微软雅黑" panose="020B0503020204020204" pitchFamily="34" charset="-122"/>
                <a:cs typeface="+mj-cs"/>
                <a:sym typeface="Calibri" panose="020F0502020204030204" pitchFamily="34" charset="0"/>
              </a:rPr>
              <a:t>线程的优先级</a:t>
            </a:r>
            <a:endParaRPr lang="zh-CN" altLang="en-US" sz="3800" kern="1200" dirty="0">
              <a:latin typeface="微软雅黑" panose="020B0503020204020204" pitchFamily="34" charset="-122"/>
              <a:ea typeface="微软雅黑" panose="020B0503020204020204" pitchFamily="34" charset="-122"/>
              <a:cs typeface="+mj-cs"/>
              <a:sym typeface="Calibri" panose="020F0502020204030204" pitchFamily="34" charset="0"/>
            </a:endParaRPr>
          </a:p>
        </p:txBody>
      </p:sp>
      <p:sp>
        <p:nvSpPr>
          <p:cNvPr id="86018" name="Rectangle 3"/>
          <p:cNvSpPr>
            <a:spLocks noGrp="1"/>
          </p:cNvSpPr>
          <p:nvPr>
            <p:ph idx="1"/>
          </p:nvPr>
        </p:nvSpPr>
        <p:spPr>
          <a:xfrm>
            <a:off x="419100" y="1328738"/>
            <a:ext cx="8229600" cy="4525963"/>
          </a:xfrm>
        </p:spPr>
        <p:txBody>
          <a:bodyPr wrap="square" lIns="102870" tIns="51435" rIns="102870" bIns="51435" anchor="t"/>
          <a:lstStyle/>
          <a:p>
            <a:pPr marL="368300" marR="0" lvl="0" indent="-368300" algn="l" defTabSz="1028700" rtl="0" eaLnBrk="0" fontAlgn="base" latinLnBrk="0" hangingPunct="0">
              <a:lnSpc>
                <a:spcPct val="120000"/>
              </a:lnSpc>
              <a:spcBef>
                <a:spcPct val="19000"/>
              </a:spcBef>
              <a:spcAft>
                <a:spcPct val="0"/>
              </a:spcAft>
              <a:buClrTx/>
              <a:buSzTx/>
              <a:buFont typeface="Arial" panose="020B0604020202020204" pitchFamily="34" charset="0"/>
              <a:buChar char="•"/>
              <a:defRPr/>
            </a:pP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线程调度</a:t>
            </a:r>
            <a:endPar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795655" marR="0" lvl="1" indent="-306705" algn="l" defTabSz="1028700" rtl="0" eaLnBrk="0" fontAlgn="base" latinLnBrk="0" hangingPunct="0">
              <a:lnSpc>
                <a:spcPct val="120000"/>
              </a:lnSpc>
              <a:spcBef>
                <a:spcPct val="19000"/>
              </a:spcBef>
              <a:spcAft>
                <a:spcPct val="0"/>
              </a:spcAft>
              <a:buClrTx/>
              <a:buSzTx/>
              <a:buFont typeface="Arial" panose="020B0604020202020204" pitchFamily="34" charset="0"/>
              <a:buChar char="–"/>
              <a:defRPr/>
            </a:pPr>
            <a:r>
              <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在单</a:t>
            </a:r>
            <a:r>
              <a:rPr kumimoji="0" lang="en-US" altLang="zh-CN"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CPU</a:t>
            </a:r>
            <a:r>
              <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的系统中，多个线程需要共享</a:t>
            </a:r>
            <a:r>
              <a:rPr kumimoji="0" lang="en-US" altLang="zh-CN"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CPU</a:t>
            </a:r>
            <a:r>
              <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，在任何时间点上实际只能有一个线程在运行</a:t>
            </a:r>
            <a:endPar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795655" marR="0" lvl="1" indent="-306705" algn="l" defTabSz="1028700" rtl="0" eaLnBrk="0" fontAlgn="base" latinLnBrk="0" hangingPunct="0">
              <a:lnSpc>
                <a:spcPct val="120000"/>
              </a:lnSpc>
              <a:spcBef>
                <a:spcPct val="19000"/>
              </a:spcBef>
              <a:spcAft>
                <a:spcPct val="0"/>
              </a:spcAft>
              <a:buClrTx/>
              <a:buSzTx/>
              <a:buFont typeface="Arial" panose="020B0604020202020204" pitchFamily="34" charset="0"/>
              <a:buChar char="–"/>
              <a:defRPr/>
            </a:pPr>
            <a:r>
              <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控制多个线程在同一个</a:t>
            </a:r>
            <a:r>
              <a:rPr kumimoji="0" lang="en-US" altLang="zh-CN"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CPU</a:t>
            </a:r>
            <a:r>
              <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上以某种顺序运行称为线程调度</a:t>
            </a:r>
            <a:endPar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795655" marR="0" lvl="1" indent="-306705" algn="l" defTabSz="1028700" rtl="0" eaLnBrk="0" fontAlgn="base" latinLnBrk="0" hangingPunct="0">
              <a:lnSpc>
                <a:spcPct val="120000"/>
              </a:lnSpc>
              <a:spcBef>
                <a:spcPct val="19000"/>
              </a:spcBef>
              <a:spcAft>
                <a:spcPct val="0"/>
              </a:spcAft>
              <a:buClrTx/>
              <a:buSzTx/>
              <a:buFont typeface="Arial" panose="020B0604020202020204" pitchFamily="34" charset="0"/>
              <a:buChar char="–"/>
              <a:defRPr/>
            </a:pPr>
            <a:r>
              <a:rPr kumimoji="0" lang="en-US" altLang="zh-CN"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Java</a:t>
            </a:r>
            <a:r>
              <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虚拟机支持一种非常简单的、确定的调度算法，叫做固定优先级算法。这个算法基于线程的优先级对其进行调度</a:t>
            </a:r>
            <a:endPar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7041" name="Rectangle 2"/>
          <p:cNvSpPr>
            <a:spLocks noGrp="1"/>
          </p:cNvSpPr>
          <p:nvPr>
            <p:ph type="title"/>
          </p:nvPr>
        </p:nvSpPr>
        <p:spPr/>
        <p:txBody>
          <a:bodyPr wrap="square" lIns="102870" tIns="51435" rIns="102870" bIns="51435" anchor="ctr"/>
          <a:lstStyle/>
          <a:p>
            <a:pPr marL="0" marR="0" lvl="0" indent="0" algn="l"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343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线程优先级</a:t>
            </a:r>
            <a:endParaRPr kumimoji="0" lang="ja-JP" altLang="en-US" sz="34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endParaRPr>
          </a:p>
        </p:txBody>
      </p:sp>
      <p:sp>
        <p:nvSpPr>
          <p:cNvPr id="87042" name="Rectangle 3"/>
          <p:cNvSpPr>
            <a:spLocks noGrp="1"/>
          </p:cNvSpPr>
          <p:nvPr>
            <p:ph idx="1"/>
          </p:nvPr>
        </p:nvSpPr>
        <p:spPr>
          <a:xfrm>
            <a:off x="419100" y="1328738"/>
            <a:ext cx="8229600" cy="4525963"/>
          </a:xfrm>
        </p:spPr>
        <p:txBody>
          <a:bodyPr wrap="square" lIns="102870" tIns="51435" rIns="102870" bIns="51435" anchor="t"/>
          <a:lstStyle/>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某一时刻只有一个线程在执行，调度策略为固定优先级调度。级别相同时</a:t>
            </a:r>
            <a:r>
              <a:rPr kumimoji="0" lang="en-US" altLang="zh-CN"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a:t>
            </a: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由操作系统按时间片来分配。</a:t>
            </a:r>
            <a:endPar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自私的线程：有很高的优先权的线程，不主动睡眠或让出处理器控制权。</a:t>
            </a:r>
            <a:endPar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endPar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241" name="Rectangle 2"/>
          <p:cNvSpPr>
            <a:spLocks noGrp="1"/>
          </p:cNvSpPr>
          <p:nvPr>
            <p:ph type="title"/>
          </p:nvPr>
        </p:nvSpPr>
        <p:spPr/>
        <p:txBody>
          <a:bodyPr vert="horz" wrap="square" lIns="102870" tIns="51435" rIns="102870" bIns="51435" rtlCol="0" anchor="ctr">
            <a:normAutofit fontScale="90000"/>
          </a:bodyPr>
          <a:lstStyle/>
          <a:p>
            <a:pPr marL="0" marR="0" lvl="0" indent="0" algn="l"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343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多任务处理</a:t>
            </a:r>
            <a:endParaRPr kumimoji="0" lang="zh-CN" altLang="en-US" sz="34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endParaRPr>
          </a:p>
        </p:txBody>
      </p:sp>
      <p:sp>
        <p:nvSpPr>
          <p:cNvPr id="10242" name="内容占位符 1"/>
          <p:cNvSpPr>
            <a:spLocks noGrp="1"/>
          </p:cNvSpPr>
          <p:nvPr>
            <p:ph idx="1"/>
          </p:nvPr>
        </p:nvSpPr>
        <p:spPr>
          <a:xfrm>
            <a:off x="419100" y="1328738"/>
            <a:ext cx="8229600" cy="4525963"/>
          </a:xfrm>
        </p:spPr>
        <p:txBody>
          <a:bodyPr wrap="square" lIns="102870" tIns="51435" rIns="102870" bIns="51435" anchor="t"/>
          <a:lstStyle/>
          <a:p>
            <a:pPr marL="368300" marR="0" lvl="0" indent="-368300" algn="l" defTabSz="1028700" rtl="0" eaLnBrk="0" fontAlgn="base" latinLnBrk="0" hangingPunct="0">
              <a:lnSpc>
                <a:spcPct val="110000"/>
              </a:lnSpc>
              <a:spcBef>
                <a:spcPct val="19000"/>
              </a:spcBef>
              <a:spcAft>
                <a:spcPct val="0"/>
              </a:spcAft>
              <a:buClr>
                <a:schemeClr val="tx1"/>
              </a:buClr>
              <a:buSzTx/>
              <a:buFont typeface="Arial" panose="020B0604020202020204" pitchFamily="34" charset="0"/>
              <a:buChar char="•"/>
              <a:defRPr/>
            </a:pP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进程是指一种“自包容”的运行程序，有自己的地址空间</a:t>
            </a:r>
            <a:r>
              <a:rPr kumimoji="0" lang="en-US" altLang="zh-CN"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a:t>
            </a: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线程是进程内部单一的一个顺序控制流 </a:t>
            </a:r>
            <a:endPar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10000"/>
              </a:lnSpc>
              <a:spcBef>
                <a:spcPct val="19000"/>
              </a:spcBef>
              <a:spcAft>
                <a:spcPct val="0"/>
              </a:spcAft>
              <a:buClr>
                <a:schemeClr val="tx1"/>
              </a:buClr>
              <a:buSzTx/>
              <a:buFont typeface="Arial" panose="020B0604020202020204" pitchFamily="34" charset="0"/>
              <a:buChar char="•"/>
              <a:defRPr/>
            </a:pP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基于进程的特点是允许计算机同时运行两个或更多的程序。</a:t>
            </a:r>
            <a:endPar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10000"/>
              </a:lnSpc>
              <a:spcBef>
                <a:spcPct val="19000"/>
              </a:spcBef>
              <a:spcAft>
                <a:spcPct val="0"/>
              </a:spcAft>
              <a:buClr>
                <a:schemeClr val="tx1"/>
              </a:buClr>
              <a:buSzTx/>
              <a:buFont typeface="Arial" panose="020B0604020202020204" pitchFamily="34" charset="0"/>
              <a:buChar char="•"/>
              <a:defRPr/>
            </a:pP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基于线程的多任务处理环境中，线程是最小的处理单位。</a:t>
            </a:r>
            <a:endPar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endPar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p:txBody>
      </p:sp>
      <p:sp>
        <p:nvSpPr>
          <p:cNvPr id="31747" name="Rectangle 3"/>
          <p:cNvSpPr/>
          <p:nvPr/>
        </p:nvSpPr>
        <p:spPr>
          <a:xfrm>
            <a:off x="-271462" y="1576388"/>
            <a:ext cx="9450387" cy="4800600"/>
          </a:xfrm>
          <a:prstGeom prst="rect">
            <a:avLst/>
          </a:prstGeom>
          <a:noFill/>
          <a:ln w="9525">
            <a:noFill/>
          </a:ln>
        </p:spPr>
        <p:txBody>
          <a:bodyPr lIns="102870" tIns="51435" rIns="102870" bIns="51435" anchor="t"/>
          <a:p>
            <a:pPr marL="342900" indent="-342900">
              <a:lnSpc>
                <a:spcPct val="110000"/>
              </a:lnSpc>
              <a:spcBef>
                <a:spcPct val="20000"/>
              </a:spcBef>
              <a:buClr>
                <a:schemeClr val="tx1"/>
              </a:buClr>
              <a:buChar char="•"/>
            </a:pPr>
            <a:endParaRPr lang="zh-CN" altLang="en-US" sz="3600" b="1" dirty="0">
              <a:latin typeface="Arial" panose="020B0604020202020204" pitchFamily="34" charset="0"/>
              <a:ea typeface="宋体" panose="02010600030101010101" pitchFamily="2" charset="-122"/>
              <a:sym typeface="Calibri" panose="020F0502020204030204" pitchFamily="34" charset="0"/>
            </a:endParaRPr>
          </a:p>
        </p:txBody>
      </p:sp>
      <p:sp>
        <p:nvSpPr>
          <p:cNvPr id="31748" name="AutoShape 4"/>
          <p:cNvSpPr/>
          <p:nvPr/>
        </p:nvSpPr>
        <p:spPr>
          <a:xfrm>
            <a:off x="3959225" y="57150"/>
            <a:ext cx="4967288" cy="1439863"/>
          </a:xfrm>
          <a:prstGeom prst="cloudCallout">
            <a:avLst>
              <a:gd name="adj1" fmla="val -63699"/>
              <a:gd name="adj2" fmla="val 15856"/>
            </a:avLst>
          </a:prstGeom>
          <a:gradFill rotWithShape="0">
            <a:gsLst>
              <a:gs pos="0">
                <a:srgbClr val="938EF8"/>
              </a:gs>
              <a:gs pos="100000">
                <a:schemeClr val="bg1"/>
              </a:gs>
            </a:gsLst>
            <a:lin ang="5400000" scaled="1"/>
            <a:tileRect/>
          </a:gradFill>
          <a:ln w="9525" cap="flat" cmpd="sng">
            <a:solidFill>
              <a:schemeClr val="tx1"/>
            </a:solidFill>
            <a:prstDash val="solid"/>
            <a:round/>
            <a:headEnd type="none" w="med" len="med"/>
            <a:tailEnd type="none" w="med" len="med"/>
          </a:ln>
        </p:spPr>
        <p:txBody>
          <a:bodyPr lIns="102870" tIns="51435" rIns="102870" bIns="51435" anchor="t"/>
          <a:p>
            <a:pPr>
              <a:buClr>
                <a:schemeClr val="tx1"/>
              </a:buClr>
            </a:pPr>
            <a:r>
              <a:rPr lang="zh-CN" altLang="en-US" sz="2300" b="1" dirty="0">
                <a:latin typeface="楷体_GB2312" pitchFamily="49" charset="-122"/>
                <a:ea typeface="楷体_GB2312" pitchFamily="49" charset="-122"/>
              </a:rPr>
              <a:t>多任务处理有两种类型：</a:t>
            </a:r>
            <a:endParaRPr lang="zh-CN" altLang="en-US" sz="2300" b="1" dirty="0">
              <a:latin typeface="楷体_GB2312" pitchFamily="49" charset="-122"/>
              <a:ea typeface="楷体_GB2312" pitchFamily="49" charset="-122"/>
            </a:endParaRPr>
          </a:p>
          <a:p>
            <a:pPr>
              <a:buClr>
                <a:schemeClr val="tx1"/>
              </a:buClr>
            </a:pPr>
            <a:r>
              <a:rPr lang="zh-CN" altLang="en-US" sz="2300" b="1" dirty="0">
                <a:latin typeface="楷体_GB2312" pitchFamily="49" charset="-122"/>
                <a:ea typeface="楷体_GB2312" pitchFamily="49" charset="-122"/>
              </a:rPr>
              <a:t>    </a:t>
            </a:r>
            <a:r>
              <a:rPr lang="en-US" altLang="zh-CN" sz="2300" b="1" dirty="0">
                <a:latin typeface="楷体_GB2312" pitchFamily="49" charset="-122"/>
                <a:ea typeface="楷体_GB2312" pitchFamily="49" charset="-122"/>
              </a:rPr>
              <a:t>- </a:t>
            </a:r>
            <a:r>
              <a:rPr lang="zh-CN" altLang="en-US" sz="2300" b="1" dirty="0">
                <a:latin typeface="楷体_GB2312" pitchFamily="49" charset="-122"/>
                <a:ea typeface="楷体_GB2312" pitchFamily="49" charset="-122"/>
              </a:rPr>
              <a:t>基于进程</a:t>
            </a:r>
            <a:endParaRPr lang="zh-CN" altLang="en-US" sz="2300" b="1" dirty="0">
              <a:latin typeface="楷体_GB2312" pitchFamily="49" charset="-122"/>
              <a:ea typeface="楷体_GB2312" pitchFamily="49" charset="-122"/>
            </a:endParaRPr>
          </a:p>
          <a:p>
            <a:pPr>
              <a:buClr>
                <a:schemeClr val="tx1"/>
              </a:buClr>
            </a:pPr>
            <a:r>
              <a:rPr lang="zh-CN" altLang="en-US" sz="2300" b="1" dirty="0">
                <a:latin typeface="楷体_GB2312" pitchFamily="49" charset="-122"/>
                <a:ea typeface="楷体_GB2312" pitchFamily="49" charset="-122"/>
              </a:rPr>
              <a:t>    </a:t>
            </a:r>
            <a:r>
              <a:rPr lang="en-US" altLang="zh-CN" sz="2300" b="1" dirty="0">
                <a:latin typeface="楷体_GB2312" pitchFamily="49" charset="-122"/>
                <a:ea typeface="楷体_GB2312" pitchFamily="49" charset="-122"/>
              </a:rPr>
              <a:t>- </a:t>
            </a:r>
            <a:r>
              <a:rPr lang="zh-CN" altLang="en-US" sz="2300" b="1" dirty="0">
                <a:latin typeface="楷体_GB2312" pitchFamily="49" charset="-122"/>
                <a:ea typeface="楷体_GB2312" pitchFamily="49" charset="-122"/>
              </a:rPr>
              <a:t>基于线程</a:t>
            </a:r>
            <a:endParaRPr lang="zh-CN" altLang="en-US" sz="2300" b="1" dirty="0">
              <a:latin typeface="楷体_GB2312" pitchFamily="49" charset="-122"/>
              <a:ea typeface="楷体_GB2312" pitchFamily="49" charset="-122"/>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8065" name="Rectangle 2"/>
          <p:cNvSpPr>
            <a:spLocks noGrp="1"/>
          </p:cNvSpPr>
          <p:nvPr>
            <p:ph type="title"/>
          </p:nvPr>
        </p:nvSpPr>
        <p:spPr/>
        <p:txBody>
          <a:bodyPr wrap="square" lIns="102870" tIns="51435" rIns="102870" bIns="51435" anchor="ctr"/>
          <a:lstStyle/>
          <a:p>
            <a:pPr marL="0" marR="0" lvl="0" indent="0" algn="l"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343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线程优先级</a:t>
            </a:r>
            <a:endParaRPr kumimoji="0" lang="zh-CN" altLang="en-US" sz="34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endParaRPr>
          </a:p>
        </p:txBody>
      </p:sp>
      <p:sp>
        <p:nvSpPr>
          <p:cNvPr id="234499" name="Rectangle 3"/>
          <p:cNvSpPr>
            <a:spLocks noGrp="1"/>
          </p:cNvSpPr>
          <p:nvPr>
            <p:ph idx="1"/>
          </p:nvPr>
        </p:nvSpPr>
        <p:spPr>
          <a:xfrm>
            <a:off x="312738" y="1328738"/>
            <a:ext cx="8691563" cy="4525963"/>
          </a:xfrm>
        </p:spPr>
        <p:txBody>
          <a:bodyPr wrap="square" lIns="102870" tIns="51435" rIns="102870" bIns="51435" anchor="t"/>
          <a:lstStyle/>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每个线程都具有一个执行时的优先级别</a:t>
            </a:r>
            <a:endPar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en-US" altLang="zh-CN" sz="2800" b="1"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Thread</a:t>
            </a: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类提供了与优先级相关的常量和方法：</a:t>
            </a:r>
            <a:endPar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00000"/>
              </a:lnSpc>
              <a:spcBef>
                <a:spcPct val="19000"/>
              </a:spcBef>
              <a:spcAft>
                <a:spcPct val="0"/>
              </a:spcAft>
              <a:buClrTx/>
              <a:buSzTx/>
              <a:buFont typeface="Wingdings" panose="05000000000000000000" pitchFamily="2" charset="2"/>
              <a:buNone/>
              <a:defRPr/>
            </a:pPr>
            <a:r>
              <a:rPr kumimoji="0" lang="zh-CN" altLang="en-US" sz="2800" b="1" i="0" u="none" strike="noStrike" kern="1200" cap="none" spc="0" normalizeH="0" baseline="0" noProof="1">
                <a:ln>
                  <a:noFill/>
                </a:ln>
                <a:solidFill>
                  <a:srgbClr val="FF3300"/>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      </a:t>
            </a:r>
            <a:r>
              <a:rPr kumimoji="0" lang="en-US" altLang="zh-CN" sz="2000" b="1" i="0" u="none" strike="noStrike" kern="1200" cap="none" spc="0" normalizeH="0" baseline="0" noProof="1">
                <a:ln>
                  <a:noFill/>
                </a:ln>
                <a:solidFill>
                  <a:srgbClr val="0000FF"/>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static final int MIN_PRIORITY</a:t>
            </a:r>
            <a:endParaRPr kumimoji="0" lang="en-US" altLang="zh-CN" sz="2000" b="1" i="0" u="none" strike="noStrike" kern="1200" cap="none" spc="0" normalizeH="0" baseline="0" noProof="1">
              <a:ln>
                <a:noFill/>
              </a:ln>
              <a:solidFill>
                <a:srgbClr val="0000FF"/>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00000"/>
              </a:lnSpc>
              <a:spcBef>
                <a:spcPct val="19000"/>
              </a:spcBef>
              <a:spcAft>
                <a:spcPct val="0"/>
              </a:spcAft>
              <a:buClrTx/>
              <a:buSzTx/>
              <a:buFont typeface="Wingdings" panose="05000000000000000000" pitchFamily="2" charset="2"/>
              <a:buNone/>
              <a:defRPr/>
            </a:pPr>
            <a:r>
              <a:rPr kumimoji="0" lang="en-US" altLang="zh-CN" sz="2000" b="1" i="0" u="none" strike="noStrike" kern="1200" cap="none" spc="0" normalizeH="0" baseline="0" noProof="1">
                <a:ln>
                  <a:noFill/>
                </a:ln>
                <a:solidFill>
                  <a:srgbClr val="0000FF"/>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         static final int NORM_PRIORITY</a:t>
            </a:r>
            <a:endParaRPr kumimoji="0" lang="en-US" altLang="zh-CN" sz="2000" b="1" i="0" u="none" strike="noStrike" kern="1200" cap="none" spc="0" normalizeH="0" baseline="0" noProof="1">
              <a:ln>
                <a:noFill/>
              </a:ln>
              <a:solidFill>
                <a:srgbClr val="0000FF"/>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00000"/>
              </a:lnSpc>
              <a:spcBef>
                <a:spcPct val="19000"/>
              </a:spcBef>
              <a:spcAft>
                <a:spcPct val="0"/>
              </a:spcAft>
              <a:buClrTx/>
              <a:buSzTx/>
              <a:buFont typeface="Wingdings" panose="05000000000000000000" pitchFamily="2" charset="2"/>
              <a:buNone/>
              <a:defRPr/>
            </a:pPr>
            <a:r>
              <a:rPr kumimoji="0" lang="en-US" altLang="zh-CN" sz="2000" b="1" i="0" u="none" strike="noStrike" kern="1200" cap="none" spc="0" normalizeH="0" baseline="0" noProof="1">
                <a:ln>
                  <a:noFill/>
                </a:ln>
                <a:solidFill>
                  <a:srgbClr val="0000FF"/>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         static final int MAX_PRIORITY</a:t>
            </a:r>
            <a:endParaRPr kumimoji="0" lang="en-US" altLang="zh-CN" sz="2000" b="1" i="0" u="none" strike="noStrike" kern="1200" cap="none" spc="0" normalizeH="0" baseline="0" noProof="1">
              <a:ln>
                <a:noFill/>
              </a:ln>
              <a:solidFill>
                <a:srgbClr val="0000FF"/>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00000"/>
              </a:lnSpc>
              <a:spcBef>
                <a:spcPct val="19000"/>
              </a:spcBef>
              <a:spcAft>
                <a:spcPct val="0"/>
              </a:spcAft>
              <a:buClrTx/>
              <a:buSzTx/>
              <a:buFont typeface="Wingdings" panose="05000000000000000000" pitchFamily="2" charset="2"/>
              <a:buNone/>
              <a:defRPr/>
            </a:pPr>
            <a:r>
              <a:rPr kumimoji="0" lang="en-US" altLang="zh-CN" sz="2000" b="1" i="0" u="none" strike="noStrike" kern="1200" cap="none" spc="0" normalizeH="0" baseline="0" noProof="1">
                <a:ln>
                  <a:noFill/>
                </a:ln>
                <a:solidFill>
                  <a:srgbClr val="0000FF"/>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         </a:t>
            </a:r>
            <a:r>
              <a:rPr kumimoji="0" lang="en-US" altLang="zh-CN" sz="2000" b="1" i="0" u="none" strike="noStrike" kern="1200" cap="none" spc="0" normalizeH="0" baseline="0" noProof="1">
                <a:ln>
                  <a:noFill/>
                </a:ln>
                <a:solidFill>
                  <a:srgbClr val="006600"/>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int getPriority()</a:t>
            </a:r>
            <a:endParaRPr kumimoji="0" lang="en-US" altLang="zh-CN" sz="2000" b="1" i="0" u="none" strike="noStrike" kern="1200" cap="none" spc="0" normalizeH="0" baseline="0" noProof="1">
              <a:ln>
                <a:noFill/>
              </a:ln>
              <a:solidFill>
                <a:srgbClr val="006600"/>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00000"/>
              </a:lnSpc>
              <a:spcBef>
                <a:spcPct val="19000"/>
              </a:spcBef>
              <a:spcAft>
                <a:spcPct val="0"/>
              </a:spcAft>
              <a:buClrTx/>
              <a:buSzTx/>
              <a:buFont typeface="Wingdings" panose="05000000000000000000" pitchFamily="2" charset="2"/>
              <a:buNone/>
              <a:defRPr/>
            </a:pPr>
            <a:r>
              <a:rPr kumimoji="0" lang="en-US" altLang="zh-CN" sz="2000" b="1" i="0" u="none" strike="noStrike" kern="1200" cap="none" spc="0" normalizeH="0" baseline="0" noProof="1">
                <a:ln>
                  <a:noFill/>
                </a:ln>
                <a:solidFill>
                  <a:srgbClr val="006600"/>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         void setPriority(int newPriority)</a:t>
            </a:r>
            <a:endParaRPr kumimoji="0" lang="en-US" altLang="zh-CN" sz="2000" b="1" i="0" u="none" strike="noStrike" kern="1200" cap="none" spc="0" normalizeH="0" baseline="0" noProof="1">
              <a:ln>
                <a:noFill/>
              </a:ln>
              <a:solidFill>
                <a:srgbClr val="006600"/>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endParaRPr kumimoji="0" lang="en-US" altLang="zh-CN" sz="2000" b="1" i="0" u="none" strike="noStrike" kern="1200" cap="none" spc="0" normalizeH="0" baseline="0" noProof="1">
              <a:ln>
                <a:noFill/>
              </a:ln>
              <a:solidFill>
                <a:srgbClr val="006600"/>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234499">
                                            <p:txEl>
                                              <p:charRg st="0" end="18"/>
                                            </p:txEl>
                                          </p:spTgt>
                                        </p:tgtEl>
                                        <p:attrNameLst>
                                          <p:attrName>style.visibility</p:attrName>
                                        </p:attrNameLst>
                                      </p:cBhvr>
                                      <p:to>
                                        <p:strVal val="visible"/>
                                      </p:to>
                                    </p:set>
                                    <p:anim calcmode="lin" valueType="num">
                                      <p:cBhvr additive="base">
                                        <p:cTn id="7" dur="500" fill="hold"/>
                                        <p:tgtEl>
                                          <p:spTgt spid="234499">
                                            <p:txEl>
                                              <p:charRg st="0" end="18"/>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234499">
                                            <p:txEl>
                                              <p:charRg st="0" end="18"/>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nodeType="clickEffect">
                                  <p:stCondLst>
                                    <p:cond delay="0"/>
                                  </p:stCondLst>
                                  <p:childTnLst>
                                    <p:set>
                                      <p:cBhvr>
                                        <p:cTn id="12" dur="1" fill="hold">
                                          <p:stCondLst>
                                            <p:cond delay="0"/>
                                          </p:stCondLst>
                                        </p:cTn>
                                        <p:tgtEl>
                                          <p:spTgt spid="234499">
                                            <p:txEl>
                                              <p:charRg st="18" end="42"/>
                                            </p:txEl>
                                          </p:spTgt>
                                        </p:tgtEl>
                                        <p:attrNameLst>
                                          <p:attrName>style.visibility</p:attrName>
                                        </p:attrNameLst>
                                      </p:cBhvr>
                                      <p:to>
                                        <p:strVal val="visible"/>
                                      </p:to>
                                    </p:set>
                                    <p:anim calcmode="lin" valueType="num">
                                      <p:cBhvr additive="base">
                                        <p:cTn id="13" dur="500" fill="hold"/>
                                        <p:tgtEl>
                                          <p:spTgt spid="234499">
                                            <p:txEl>
                                              <p:charRg st="18" end="42"/>
                                            </p:txEl>
                                          </p:spTgt>
                                        </p:tgtEl>
                                        <p:attrNameLst>
                                          <p:attrName>ppt_x</p:attrName>
                                        </p:attrNameLst>
                                      </p:cBhvr>
                                      <p:tavLst>
                                        <p:tav tm="0">
                                          <p:val>
                                            <p:strVal val="1+#ppt_w/2"/>
                                          </p:val>
                                        </p:tav>
                                        <p:tav tm="100000">
                                          <p:val>
                                            <p:strVal val="#ppt_x"/>
                                          </p:val>
                                        </p:tav>
                                      </p:tavLst>
                                    </p:anim>
                                    <p:anim calcmode="lin" valueType="num">
                                      <p:cBhvr additive="base">
                                        <p:cTn id="14" dur="500" fill="hold"/>
                                        <p:tgtEl>
                                          <p:spTgt spid="234499">
                                            <p:txEl>
                                              <p:charRg st="18" end="42"/>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234499">
                                            <p:txEl>
                                              <p:charRg st="42" end="81"/>
                                            </p:txEl>
                                          </p:spTgt>
                                        </p:tgtEl>
                                        <p:attrNameLst>
                                          <p:attrName>style.visibility</p:attrName>
                                        </p:attrNameLst>
                                      </p:cBhvr>
                                      <p:to>
                                        <p:strVal val="visible"/>
                                      </p:to>
                                    </p:set>
                                    <p:animEffect transition="in" filter="fade">
                                      <p:cBhvr>
                                        <p:cTn id="19" dur="500"/>
                                        <p:tgtEl>
                                          <p:spTgt spid="234499">
                                            <p:txEl>
                                              <p:charRg st="42" end="81"/>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234499">
                                            <p:txEl>
                                              <p:charRg st="81" end="121"/>
                                            </p:txEl>
                                          </p:spTgt>
                                        </p:tgtEl>
                                        <p:attrNameLst>
                                          <p:attrName>style.visibility</p:attrName>
                                        </p:attrNameLst>
                                      </p:cBhvr>
                                      <p:to>
                                        <p:strVal val="visible"/>
                                      </p:to>
                                    </p:set>
                                    <p:animEffect transition="in" filter="fade">
                                      <p:cBhvr>
                                        <p:cTn id="22" dur="500"/>
                                        <p:tgtEl>
                                          <p:spTgt spid="234499">
                                            <p:txEl>
                                              <p:charRg st="81" end="121"/>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234499">
                                            <p:txEl>
                                              <p:charRg st="121" end="160"/>
                                            </p:txEl>
                                          </p:spTgt>
                                        </p:tgtEl>
                                        <p:attrNameLst>
                                          <p:attrName>style.visibility</p:attrName>
                                        </p:attrNameLst>
                                      </p:cBhvr>
                                      <p:to>
                                        <p:strVal val="visible"/>
                                      </p:to>
                                    </p:set>
                                    <p:animEffect transition="in" filter="fade">
                                      <p:cBhvr>
                                        <p:cTn id="25" dur="500"/>
                                        <p:tgtEl>
                                          <p:spTgt spid="234499">
                                            <p:txEl>
                                              <p:charRg st="121" end="160"/>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234499">
                                            <p:txEl>
                                              <p:charRg st="160" end="187"/>
                                            </p:txEl>
                                          </p:spTgt>
                                        </p:tgtEl>
                                        <p:attrNameLst>
                                          <p:attrName>style.visibility</p:attrName>
                                        </p:attrNameLst>
                                      </p:cBhvr>
                                      <p:to>
                                        <p:strVal val="visible"/>
                                      </p:to>
                                    </p:set>
                                    <p:animEffect transition="in" filter="fade">
                                      <p:cBhvr>
                                        <p:cTn id="30" dur="500"/>
                                        <p:tgtEl>
                                          <p:spTgt spid="234499">
                                            <p:txEl>
                                              <p:charRg st="160" end="187"/>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234499">
                                            <p:txEl>
                                              <p:charRg st="187" end="230"/>
                                            </p:txEl>
                                          </p:spTgt>
                                        </p:tgtEl>
                                        <p:attrNameLst>
                                          <p:attrName>style.visibility</p:attrName>
                                        </p:attrNameLst>
                                      </p:cBhvr>
                                      <p:to>
                                        <p:strVal val="visible"/>
                                      </p:to>
                                    </p:set>
                                    <p:animEffect transition="in" filter="fade">
                                      <p:cBhvr>
                                        <p:cTn id="33" dur="500"/>
                                        <p:tgtEl>
                                          <p:spTgt spid="234499">
                                            <p:txEl>
                                              <p:charRg st="187" end="23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9089" name="Rectangle 2"/>
          <p:cNvSpPr>
            <a:spLocks noGrp="1"/>
          </p:cNvSpPr>
          <p:nvPr>
            <p:ph type="title"/>
          </p:nvPr>
        </p:nvSpPr>
        <p:spPr/>
        <p:txBody>
          <a:bodyPr wrap="square" lIns="102870" tIns="51435" rIns="102870" bIns="51435" anchor="ctr"/>
          <a:lstStyle/>
          <a:p>
            <a:pPr marL="0" marR="0" lvl="0" indent="0" algn="l"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343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线程调度</a:t>
            </a:r>
            <a:r>
              <a:rPr kumimoji="0" lang="zh-CN" altLang="en-US" sz="3430" b="1" i="1"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 </a:t>
            </a:r>
            <a:endParaRPr kumimoji="0" lang="zh-CN" altLang="en-US" sz="3400" b="1" i="1"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endParaRPr>
          </a:p>
        </p:txBody>
      </p:sp>
      <p:sp>
        <p:nvSpPr>
          <p:cNvPr id="235523" name="Rectangle 3"/>
          <p:cNvSpPr>
            <a:spLocks noGrp="1"/>
          </p:cNvSpPr>
          <p:nvPr>
            <p:ph idx="1"/>
          </p:nvPr>
        </p:nvSpPr>
        <p:spPr>
          <a:xfrm>
            <a:off x="419100" y="1328738"/>
            <a:ext cx="8229600" cy="4525963"/>
          </a:xfrm>
        </p:spPr>
        <p:txBody>
          <a:bodyPr wrap="square" lIns="102870" tIns="51435" rIns="102870" bIns="51435" anchor="t"/>
          <a:lstStyle/>
          <a:p>
            <a:pPr marL="0" marR="0" lvl="1"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en-US" altLang="zh-CN"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Java</a:t>
            </a: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的</a:t>
            </a:r>
            <a:r>
              <a:rPr kumimoji="0" lang="zh-CN" altLang="en-US" sz="2800" b="0" i="0" u="none" strike="noStrike" kern="1200" cap="none" spc="0" normalizeH="0" baseline="0" noProof="1">
                <a:ln>
                  <a:noFill/>
                </a:ln>
                <a:solidFill>
                  <a:srgbClr val="FF0000"/>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线程调度机制</a:t>
            </a: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：在</a:t>
            </a:r>
            <a:r>
              <a:rPr kumimoji="0" lang="en-US" altLang="zh-CN"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CPU</a:t>
            </a: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资源比较紧张时，较高优先级的线程比较低的线程有更高的执行概率</a:t>
            </a:r>
            <a:endPar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en-US" altLang="zh-CN"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Thread</a:t>
            </a: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类提供了三个静态方法实现对线程的主动调度：</a:t>
            </a:r>
            <a:endPar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00000"/>
              </a:lnSpc>
              <a:spcBef>
                <a:spcPct val="19000"/>
              </a:spcBef>
              <a:spcAft>
                <a:spcPct val="0"/>
              </a:spcAft>
              <a:buClrTx/>
              <a:buSzTx/>
              <a:buFont typeface="Wingdings" panose="05000000000000000000" pitchFamily="2" charset="2"/>
              <a:buNone/>
              <a:defRPr/>
            </a:pPr>
            <a:r>
              <a:rPr kumimoji="0" lang="zh-CN" altLang="en-US" sz="2800" b="1" i="0" u="none" strike="noStrike" kern="1200" cap="none" spc="0" normalizeH="0" baseline="0" noProof="1">
                <a:ln>
                  <a:noFill/>
                </a:ln>
                <a:solidFill>
                  <a:srgbClr val="0000FF"/>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      </a:t>
            </a:r>
            <a:r>
              <a:rPr kumimoji="0" lang="en-US" altLang="zh-CN" sz="2000" b="1" i="0" u="none" strike="noStrike" kern="1200" cap="none" spc="0" normalizeH="0" baseline="0" noProof="1">
                <a:ln>
                  <a:noFill/>
                </a:ln>
                <a:solidFill>
                  <a:srgbClr val="0000FF"/>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public static void sleep(long millis)</a:t>
            </a:r>
            <a:endParaRPr kumimoji="0" lang="en-US" altLang="zh-CN" sz="2000" b="1" i="0" u="none" strike="noStrike" kern="1200" cap="none" spc="0" normalizeH="0" baseline="0" noProof="1">
              <a:ln>
                <a:noFill/>
              </a:ln>
              <a:solidFill>
                <a:srgbClr val="0000FF"/>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00000"/>
              </a:lnSpc>
              <a:spcBef>
                <a:spcPct val="19000"/>
              </a:spcBef>
              <a:spcAft>
                <a:spcPct val="0"/>
              </a:spcAft>
              <a:buClrTx/>
              <a:buSzTx/>
              <a:buFont typeface="Wingdings" panose="05000000000000000000" pitchFamily="2" charset="2"/>
              <a:buNone/>
              <a:defRPr/>
            </a:pPr>
            <a:r>
              <a:rPr kumimoji="0" lang="en-US" altLang="zh-CN" sz="2000" b="1" i="0" u="none" strike="noStrike" kern="1200" cap="none" spc="0" normalizeH="0" baseline="0" noProof="1">
                <a:ln>
                  <a:noFill/>
                </a:ln>
                <a:solidFill>
                  <a:srgbClr val="0000FF"/>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        public static void sleep(long millis, int nanos)</a:t>
            </a:r>
            <a:endParaRPr kumimoji="0" lang="en-US" altLang="zh-CN" sz="2000" b="1" i="0" u="none" strike="noStrike" kern="1200" cap="none" spc="0" normalizeH="0" baseline="0" noProof="1">
              <a:ln>
                <a:noFill/>
              </a:ln>
              <a:solidFill>
                <a:srgbClr val="0000FF"/>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00000"/>
              </a:lnSpc>
              <a:spcBef>
                <a:spcPct val="19000"/>
              </a:spcBef>
              <a:spcAft>
                <a:spcPct val="0"/>
              </a:spcAft>
              <a:buClrTx/>
              <a:buSzTx/>
              <a:buFont typeface="Wingdings" panose="05000000000000000000" pitchFamily="2" charset="2"/>
              <a:buNone/>
              <a:defRPr/>
            </a:pPr>
            <a:r>
              <a:rPr kumimoji="0" lang="en-US" altLang="zh-CN" sz="2000" b="1" i="0" u="none" strike="noStrike" kern="1200" cap="none" spc="0" normalizeH="0" baseline="0" noProof="1">
                <a:ln>
                  <a:noFill/>
                </a:ln>
                <a:solidFill>
                  <a:srgbClr val="F8F8F8"/>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        </a:t>
            </a:r>
            <a:r>
              <a:rPr kumimoji="0" lang="en-US" altLang="zh-CN" sz="2000" b="1" i="0" u="none" strike="noStrike" kern="1200" cap="none" spc="0" normalizeH="0" baseline="0" noProof="1">
                <a:ln>
                  <a:noFill/>
                </a:ln>
                <a:solidFill>
                  <a:srgbClr val="FF3300"/>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public static void yield()</a:t>
            </a:r>
            <a:endParaRPr kumimoji="0" lang="en-US" altLang="zh-CN" sz="2000" b="1" i="0" u="none" strike="noStrike" kern="1200" cap="none" spc="0" normalizeH="0" baseline="0" noProof="1">
              <a:ln>
                <a:noFill/>
              </a:ln>
              <a:solidFill>
                <a:srgbClr val="FF3300"/>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235523">
                                            <p:txEl>
                                              <p:charRg st="0" end="51"/>
                                            </p:txEl>
                                          </p:spTgt>
                                        </p:tgtEl>
                                        <p:attrNameLst>
                                          <p:attrName>style.visibility</p:attrName>
                                        </p:attrNameLst>
                                      </p:cBhvr>
                                      <p:to>
                                        <p:strVal val="visible"/>
                                      </p:to>
                                    </p:set>
                                    <p:anim calcmode="lin" valueType="num">
                                      <p:cBhvr additive="base">
                                        <p:cTn id="7" dur="500" fill="hold"/>
                                        <p:tgtEl>
                                          <p:spTgt spid="235523">
                                            <p:txEl>
                                              <p:charRg st="0" end="51"/>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235523">
                                            <p:txEl>
                                              <p:charRg st="0" end="51"/>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nodeType="clickEffect">
                                  <p:stCondLst>
                                    <p:cond delay="0"/>
                                  </p:stCondLst>
                                  <p:childTnLst>
                                    <p:set>
                                      <p:cBhvr>
                                        <p:cTn id="12" dur="1" fill="hold">
                                          <p:stCondLst>
                                            <p:cond delay="0"/>
                                          </p:stCondLst>
                                        </p:cTn>
                                        <p:tgtEl>
                                          <p:spTgt spid="235523">
                                            <p:txEl>
                                              <p:charRg st="51" end="79"/>
                                            </p:txEl>
                                          </p:spTgt>
                                        </p:tgtEl>
                                        <p:attrNameLst>
                                          <p:attrName>style.visibility</p:attrName>
                                        </p:attrNameLst>
                                      </p:cBhvr>
                                      <p:to>
                                        <p:strVal val="visible"/>
                                      </p:to>
                                    </p:set>
                                    <p:anim calcmode="lin" valueType="num">
                                      <p:cBhvr additive="base">
                                        <p:cTn id="13" dur="500" fill="hold"/>
                                        <p:tgtEl>
                                          <p:spTgt spid="235523">
                                            <p:txEl>
                                              <p:charRg st="51" end="79"/>
                                            </p:txEl>
                                          </p:spTgt>
                                        </p:tgtEl>
                                        <p:attrNameLst>
                                          <p:attrName>ppt_x</p:attrName>
                                        </p:attrNameLst>
                                      </p:cBhvr>
                                      <p:tavLst>
                                        <p:tav tm="0">
                                          <p:val>
                                            <p:strVal val="1+#ppt_w/2"/>
                                          </p:val>
                                        </p:tav>
                                        <p:tav tm="100000">
                                          <p:val>
                                            <p:strVal val="#ppt_x"/>
                                          </p:val>
                                        </p:tav>
                                      </p:tavLst>
                                    </p:anim>
                                    <p:anim calcmode="lin" valueType="num">
                                      <p:cBhvr additive="base">
                                        <p:cTn id="14" dur="500" fill="hold"/>
                                        <p:tgtEl>
                                          <p:spTgt spid="235523">
                                            <p:txEl>
                                              <p:charRg st="51" end="79"/>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235523">
                                            <p:txEl>
                                              <p:charRg st="79" end="124"/>
                                            </p:txEl>
                                          </p:spTgt>
                                        </p:tgtEl>
                                        <p:attrNameLst>
                                          <p:attrName>style.visibility</p:attrName>
                                        </p:attrNameLst>
                                      </p:cBhvr>
                                      <p:to>
                                        <p:strVal val="visible"/>
                                      </p:to>
                                    </p:set>
                                    <p:animEffect transition="in" filter="fade">
                                      <p:cBhvr>
                                        <p:cTn id="19" dur="500"/>
                                        <p:tgtEl>
                                          <p:spTgt spid="235523">
                                            <p:txEl>
                                              <p:charRg st="79" end="124"/>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235523">
                                            <p:txEl>
                                              <p:charRg st="124" end="181"/>
                                            </p:txEl>
                                          </p:spTgt>
                                        </p:tgtEl>
                                        <p:attrNameLst>
                                          <p:attrName>style.visibility</p:attrName>
                                        </p:attrNameLst>
                                      </p:cBhvr>
                                      <p:to>
                                        <p:strVal val="visible"/>
                                      </p:to>
                                    </p:set>
                                    <p:animEffect transition="in" filter="fade">
                                      <p:cBhvr>
                                        <p:cTn id="22" dur="500"/>
                                        <p:tgtEl>
                                          <p:spTgt spid="235523">
                                            <p:txEl>
                                              <p:charRg st="124" end="181"/>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235523">
                                            <p:txEl>
                                              <p:charRg st="181" end="215"/>
                                            </p:txEl>
                                          </p:spTgt>
                                        </p:tgtEl>
                                        <p:attrNameLst>
                                          <p:attrName>style.visibility</p:attrName>
                                        </p:attrNameLst>
                                      </p:cBhvr>
                                      <p:to>
                                        <p:strVal val="visible"/>
                                      </p:to>
                                    </p:set>
                                    <p:animEffect transition="in" filter="fade">
                                      <p:cBhvr>
                                        <p:cTn id="25" dur="500"/>
                                        <p:tgtEl>
                                          <p:spTgt spid="235523">
                                            <p:txEl>
                                              <p:charRg st="181" end="21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0113" name="Rectangle 2"/>
          <p:cNvSpPr>
            <a:spLocks noGrp="1"/>
          </p:cNvSpPr>
          <p:nvPr>
            <p:ph idx="1"/>
          </p:nvPr>
        </p:nvSpPr>
        <p:spPr>
          <a:xfrm>
            <a:off x="419100" y="1340803"/>
            <a:ext cx="8229600" cy="4525963"/>
          </a:xfrm>
        </p:spPr>
        <p:txBody>
          <a:bodyPr wrap="square" lIns="102870" tIns="51435" rIns="102870" bIns="51435" anchor="t"/>
          <a:lstStyle/>
          <a:p>
            <a:pPr marL="368300" marR="0" lvl="0" indent="-368300" algn="l" defTabSz="1028700" rtl="0" eaLnBrk="0" fontAlgn="base" latinLnBrk="0" hangingPunct="0">
              <a:lnSpc>
                <a:spcPct val="110000"/>
              </a:lnSpc>
              <a:spcBef>
                <a:spcPct val="19000"/>
              </a:spcBef>
              <a:spcAft>
                <a:spcPct val="0"/>
              </a:spcAft>
              <a:buClrTx/>
              <a:buSzTx/>
              <a:buFont typeface="Arial" panose="020B0604020202020204" pitchFamily="34" charset="0"/>
              <a:buChar char="•"/>
              <a:defRPr/>
            </a:pP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基于线程优先级的线程调度</a:t>
            </a:r>
            <a:endPar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795655" marR="0" lvl="1" indent="-306705" algn="l" defTabSz="1028700" rtl="0" eaLnBrk="0" fontAlgn="base" latinLnBrk="0" hangingPunct="0">
              <a:lnSpc>
                <a:spcPct val="110000"/>
              </a:lnSpc>
              <a:spcBef>
                <a:spcPct val="19000"/>
              </a:spcBef>
              <a:spcAft>
                <a:spcPct val="0"/>
              </a:spcAft>
              <a:buClrTx/>
              <a:buSzTx/>
              <a:buFont typeface="Arial" panose="020B0604020202020204" pitchFamily="34" charset="0"/>
              <a:buChar char="–"/>
              <a:defRPr/>
            </a:pPr>
            <a:r>
              <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较高优先级的线程比较低的线程</a:t>
            </a:r>
            <a:r>
              <a:rPr kumimoji="0" lang="zh-CN" altLang="en-US" sz="2400" b="0" i="0" u="none" strike="noStrike" kern="1200" cap="none" spc="0" normalizeH="0" baseline="0" noProof="1">
                <a:ln>
                  <a:noFill/>
                </a:ln>
                <a:solidFill>
                  <a:srgbClr val="FF0000"/>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有更高的执行概率</a:t>
            </a:r>
            <a:r>
              <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a:t>
            </a:r>
            <a:endPar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795655" marR="0" lvl="1" indent="-306705" algn="l" defTabSz="1028700" rtl="0" eaLnBrk="0" fontAlgn="base" latinLnBrk="0" hangingPunct="0">
              <a:lnSpc>
                <a:spcPct val="110000"/>
              </a:lnSpc>
              <a:spcBef>
                <a:spcPct val="19000"/>
              </a:spcBef>
              <a:spcAft>
                <a:spcPct val="0"/>
              </a:spcAft>
              <a:buClrTx/>
              <a:buSzTx/>
              <a:buFont typeface="Arial" panose="020B0604020202020204" pitchFamily="34" charset="0"/>
              <a:buChar char="–"/>
              <a:defRPr/>
            </a:pPr>
            <a:r>
              <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对具有相同优先级的线程，</a:t>
            </a:r>
            <a:r>
              <a:rPr kumimoji="0" lang="en-US" altLang="zh-CN"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Java</a:t>
            </a:r>
            <a:r>
              <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的处理是随机的</a:t>
            </a:r>
            <a:endPar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795655" marR="0" lvl="1" indent="-306705" algn="l" defTabSz="1028700" rtl="0" eaLnBrk="0" fontAlgn="base" latinLnBrk="0" hangingPunct="0">
              <a:lnSpc>
                <a:spcPct val="110000"/>
              </a:lnSpc>
              <a:spcBef>
                <a:spcPct val="19000"/>
              </a:spcBef>
              <a:spcAft>
                <a:spcPct val="0"/>
              </a:spcAft>
              <a:buClrTx/>
              <a:buSzTx/>
              <a:buFont typeface="Arial" panose="020B0604020202020204" pitchFamily="34" charset="0"/>
              <a:buChar char="–"/>
              <a:defRPr/>
            </a:pPr>
            <a:r>
              <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底层操作系统支持的优先级可能要少于</a:t>
            </a:r>
            <a:r>
              <a:rPr kumimoji="0" lang="en-US" altLang="zh-CN"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10</a:t>
            </a:r>
            <a:r>
              <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个，这样会造成一些混乱。因此，只能将优先级作为一种很粗略的工具使用。最后的控制可以通过明智地使用</a:t>
            </a:r>
            <a:r>
              <a:rPr kumimoji="0" lang="en-US" altLang="zh-CN"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yield()</a:t>
            </a:r>
            <a:r>
              <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函数来完成</a:t>
            </a:r>
            <a:endPar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795655" marR="0" lvl="1" indent="-306705" algn="l" defTabSz="1028700" rtl="0" eaLnBrk="0" fontAlgn="base" latinLnBrk="0" hangingPunct="0">
              <a:lnSpc>
                <a:spcPct val="110000"/>
              </a:lnSpc>
              <a:spcBef>
                <a:spcPct val="19000"/>
              </a:spcBef>
              <a:spcAft>
                <a:spcPct val="0"/>
              </a:spcAft>
              <a:buClrTx/>
              <a:buSzTx/>
              <a:buFont typeface="Arial" panose="020B0604020202020204" pitchFamily="34" charset="0"/>
              <a:buChar char="–"/>
              <a:defRPr/>
            </a:pPr>
            <a:r>
              <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只能基于效率的考虑来使用线程优先级，而不能依靠线程优先级来保证线程执行顺序</a:t>
            </a:r>
            <a:endPar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p:txBody>
      </p:sp>
      <p:sp>
        <p:nvSpPr>
          <p:cNvPr id="111618" name="Rectangle 3"/>
          <p:cNvSpPr>
            <a:spLocks noGrp="1"/>
          </p:cNvSpPr>
          <p:nvPr>
            <p:ph type="title"/>
          </p:nvPr>
        </p:nvSpPr>
        <p:spPr/>
        <p:txBody>
          <a:bodyPr vert="horz" wrap="square" lIns="103584" tIns="51793" rIns="103584" bIns="51793" anchor="b"/>
          <a:p>
            <a:pPr defTabSz="1028700"/>
            <a:r>
              <a:rPr lang="zh-CN" altLang="en-US" sz="3200" kern="1200" dirty="0">
                <a:latin typeface="微软雅黑" panose="020B0503020204020204" pitchFamily="34" charset="-122"/>
                <a:ea typeface="微软雅黑" panose="020B0503020204020204" pitchFamily="34" charset="-122"/>
                <a:cs typeface="+mj-cs"/>
                <a:sym typeface="Calibri" panose="020F0502020204030204" pitchFamily="34" charset="0"/>
              </a:rPr>
              <a:t>线程的优先级</a:t>
            </a:r>
            <a:r>
              <a:rPr lang="en-US" altLang="zh-CN" sz="3200" kern="1200" dirty="0">
                <a:latin typeface="微软雅黑" panose="020B0503020204020204" pitchFamily="34" charset="-122"/>
                <a:ea typeface="微软雅黑" panose="020B0503020204020204" pitchFamily="34" charset="-122"/>
                <a:cs typeface="+mj-cs"/>
                <a:sym typeface="Calibri" panose="020F0502020204030204" pitchFamily="34" charset="0"/>
              </a:rPr>
              <a:t>(</a:t>
            </a:r>
            <a:r>
              <a:rPr lang="zh-CN" altLang="en-US" sz="3200" kern="1200" dirty="0">
                <a:latin typeface="微软雅黑" panose="020B0503020204020204" pitchFamily="34" charset="-122"/>
                <a:ea typeface="微软雅黑" panose="020B0503020204020204" pitchFamily="34" charset="-122"/>
                <a:cs typeface="+mj-cs"/>
                <a:sym typeface="Calibri" panose="020F0502020204030204" pitchFamily="34" charset="0"/>
              </a:rPr>
              <a:t>续</a:t>
            </a:r>
            <a:r>
              <a:rPr lang="en-US" altLang="zh-CN" sz="3200" kern="1200" dirty="0">
                <a:latin typeface="微软雅黑" panose="020B0503020204020204" pitchFamily="34" charset="-122"/>
                <a:ea typeface="微软雅黑" panose="020B0503020204020204" pitchFamily="34" charset="-122"/>
                <a:cs typeface="+mj-cs"/>
                <a:sym typeface="Calibri" panose="020F0502020204030204" pitchFamily="34" charset="0"/>
              </a:rPr>
              <a:t>)</a:t>
            </a:r>
            <a:endParaRPr lang="en-US" altLang="zh-CN" sz="3200" kern="1200" dirty="0">
              <a:latin typeface="微软雅黑" panose="020B0503020204020204" pitchFamily="34" charset="-122"/>
              <a:ea typeface="微软雅黑" panose="020B0503020204020204" pitchFamily="34" charset="-122"/>
              <a:cs typeface="+mj-cs"/>
              <a:sym typeface="Calibri" panose="020F0502020204030204" pitchFamily="34" charset="0"/>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1137" name="Rectangle 2"/>
          <p:cNvSpPr>
            <a:spLocks noGrp="1"/>
          </p:cNvSpPr>
          <p:nvPr>
            <p:ph idx="1"/>
          </p:nvPr>
        </p:nvSpPr>
        <p:spPr>
          <a:xfrm>
            <a:off x="419100" y="1328738"/>
            <a:ext cx="8229600" cy="4525963"/>
          </a:xfrm>
        </p:spPr>
        <p:txBody>
          <a:bodyPr wrap="square" lIns="102870" tIns="51435" rIns="102870" bIns="51435" anchor="t"/>
          <a:lstStyle/>
          <a:p>
            <a:pPr marL="368300" marR="0" lvl="0" indent="-368300" algn="l" defTabSz="1028700" rtl="0" eaLnBrk="0" fontAlgn="base" latinLnBrk="0" hangingPunct="0">
              <a:lnSpc>
                <a:spcPct val="130000"/>
              </a:lnSpc>
              <a:spcBef>
                <a:spcPct val="19000"/>
              </a:spcBef>
              <a:spcAft>
                <a:spcPct val="0"/>
              </a:spcAft>
              <a:buClrTx/>
              <a:buSzTx/>
              <a:buFont typeface="Arial" panose="020B0604020202020204" pitchFamily="34" charset="0"/>
              <a:buChar char="•"/>
              <a:defRPr/>
            </a:pP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假设某线程正在运行，则只有出现以下情况之一会使其暂停运行</a:t>
            </a:r>
            <a:endPar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795655" marR="0" lvl="1" indent="-306705" algn="l" defTabSz="1028700" rtl="0" eaLnBrk="0" fontAlgn="base" latinLnBrk="0" hangingPunct="0">
              <a:lnSpc>
                <a:spcPct val="130000"/>
              </a:lnSpc>
              <a:spcBef>
                <a:spcPct val="19000"/>
              </a:spcBef>
              <a:spcAft>
                <a:spcPct val="0"/>
              </a:spcAft>
              <a:buClrTx/>
              <a:buSzTx/>
              <a:buFont typeface="Arial" panose="020B0604020202020204" pitchFamily="34" charset="0"/>
              <a:buChar char="–"/>
              <a:defRPr/>
            </a:pPr>
            <a:r>
              <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一个具有更高优先级的线程变为就绪状态（</a:t>
            </a:r>
            <a:r>
              <a:rPr kumimoji="0" lang="en-US" altLang="zh-CN"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Ready</a:t>
            </a:r>
            <a:r>
              <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a:t>
            </a:r>
            <a:endPar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795655" marR="0" lvl="1" indent="-306705" algn="l" defTabSz="1028700" rtl="0" eaLnBrk="0" fontAlgn="base" latinLnBrk="0" hangingPunct="0">
              <a:lnSpc>
                <a:spcPct val="130000"/>
              </a:lnSpc>
              <a:spcBef>
                <a:spcPct val="19000"/>
              </a:spcBef>
              <a:spcAft>
                <a:spcPct val="0"/>
              </a:spcAft>
              <a:buClrTx/>
              <a:buSzTx/>
              <a:buFont typeface="Arial" panose="020B0604020202020204" pitchFamily="34" charset="0"/>
              <a:buChar char="–"/>
              <a:defRPr/>
            </a:pPr>
            <a:r>
              <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由于输入</a:t>
            </a:r>
            <a:r>
              <a:rPr kumimoji="0" lang="en-US" altLang="zh-CN"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a:t>
            </a:r>
            <a:r>
              <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输出（或其他一些原因）、调用</a:t>
            </a:r>
            <a:r>
              <a:rPr kumimoji="0" lang="en-US" altLang="zh-CN"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sleep</a:t>
            </a:r>
            <a:r>
              <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a:t>
            </a:r>
            <a:r>
              <a:rPr kumimoji="0" lang="en-US" altLang="zh-CN"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wait</a:t>
            </a:r>
            <a:r>
              <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a:t>
            </a:r>
            <a:r>
              <a:rPr kumimoji="0" lang="en-US" altLang="zh-CN"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yield</a:t>
            </a:r>
            <a:r>
              <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方法使其发生阻塞；</a:t>
            </a:r>
            <a:endPar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795655" marR="0" lvl="1" indent="-306705" algn="l" defTabSz="1028700" rtl="0" eaLnBrk="0" fontAlgn="base" latinLnBrk="0" hangingPunct="0">
              <a:lnSpc>
                <a:spcPct val="130000"/>
              </a:lnSpc>
              <a:spcBef>
                <a:spcPct val="19000"/>
              </a:spcBef>
              <a:spcAft>
                <a:spcPct val="0"/>
              </a:spcAft>
              <a:buClrTx/>
              <a:buSzTx/>
              <a:buFont typeface="Arial" panose="020B0604020202020204" pitchFamily="34" charset="0"/>
              <a:buChar char="–"/>
              <a:defRPr/>
            </a:pPr>
            <a:r>
              <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对于支持时间分片的系统，时间片的时间期满</a:t>
            </a:r>
            <a:endPar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80000"/>
              </a:lnSpc>
              <a:spcBef>
                <a:spcPct val="19000"/>
              </a:spcBef>
              <a:spcAft>
                <a:spcPct val="0"/>
              </a:spcAft>
              <a:buClrTx/>
              <a:buSzTx/>
              <a:buFont typeface="Arial" panose="020B0604020202020204" pitchFamily="34" charset="0"/>
              <a:buChar char="•"/>
              <a:defRPr/>
            </a:pPr>
            <a:endParaRPr kumimoji="0" lang="zh-CN" altLang="en-US" sz="24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p:txBody>
      </p:sp>
      <p:sp>
        <p:nvSpPr>
          <p:cNvPr id="112642" name="Rectangle 3"/>
          <p:cNvSpPr>
            <a:spLocks noGrp="1"/>
          </p:cNvSpPr>
          <p:nvPr>
            <p:ph type="title"/>
          </p:nvPr>
        </p:nvSpPr>
        <p:spPr/>
        <p:txBody>
          <a:bodyPr vert="horz" wrap="square" lIns="103584" tIns="51793" rIns="103584" bIns="51793" anchor="b"/>
          <a:p>
            <a:pPr defTabSz="1028700"/>
            <a:r>
              <a:rPr lang="zh-CN" altLang="en-US" sz="3200" kern="1200" dirty="0">
                <a:latin typeface="微软雅黑" panose="020B0503020204020204" pitchFamily="34" charset="-122"/>
                <a:ea typeface="微软雅黑" panose="020B0503020204020204" pitchFamily="34" charset="-122"/>
                <a:cs typeface="+mj-cs"/>
                <a:sym typeface="Calibri" panose="020F0502020204030204" pitchFamily="34" charset="0"/>
              </a:rPr>
              <a:t>线程的优先级</a:t>
            </a:r>
            <a:r>
              <a:rPr lang="en-US" altLang="zh-CN" sz="3200" kern="1200" dirty="0">
                <a:latin typeface="微软雅黑" panose="020B0503020204020204" pitchFamily="34" charset="-122"/>
                <a:ea typeface="微软雅黑" panose="020B0503020204020204" pitchFamily="34" charset="-122"/>
                <a:cs typeface="+mj-cs"/>
                <a:sym typeface="Calibri" panose="020F0502020204030204" pitchFamily="34" charset="0"/>
              </a:rPr>
              <a:t>(</a:t>
            </a:r>
            <a:r>
              <a:rPr lang="zh-CN" altLang="en-US" sz="3200" kern="1200" dirty="0">
                <a:latin typeface="微软雅黑" panose="020B0503020204020204" pitchFamily="34" charset="-122"/>
                <a:ea typeface="微软雅黑" panose="020B0503020204020204" pitchFamily="34" charset="-122"/>
                <a:cs typeface="+mj-cs"/>
                <a:sym typeface="Calibri" panose="020F0502020204030204" pitchFamily="34" charset="0"/>
              </a:rPr>
              <a:t>续</a:t>
            </a:r>
            <a:r>
              <a:rPr lang="en-US" altLang="zh-CN" sz="3200" kern="1200" dirty="0">
                <a:latin typeface="微软雅黑" panose="020B0503020204020204" pitchFamily="34" charset="-122"/>
                <a:ea typeface="微软雅黑" panose="020B0503020204020204" pitchFamily="34" charset="-122"/>
                <a:cs typeface="+mj-cs"/>
                <a:sym typeface="Calibri" panose="020F0502020204030204" pitchFamily="34" charset="0"/>
              </a:rPr>
              <a:t>)</a:t>
            </a:r>
            <a:endParaRPr lang="en-US" altLang="zh-CN" sz="3200" kern="1200" dirty="0">
              <a:latin typeface="微软雅黑" panose="020B0503020204020204" pitchFamily="34" charset="-122"/>
              <a:ea typeface="微软雅黑" panose="020B0503020204020204" pitchFamily="34" charset="-122"/>
              <a:cs typeface="+mj-cs"/>
              <a:sym typeface="Calibri" panose="020F0502020204030204" pitchFamily="34" charset="0"/>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14689" name="矩形 3"/>
          <p:cNvSpPr/>
          <p:nvPr/>
        </p:nvSpPr>
        <p:spPr>
          <a:xfrm>
            <a:off x="2862263" y="2441575"/>
            <a:ext cx="4641850" cy="1136650"/>
          </a:xfrm>
          <a:prstGeom prst="rect">
            <a:avLst/>
          </a:prstGeom>
          <a:noFill/>
          <a:ln w="9525">
            <a:noFill/>
          </a:ln>
        </p:spPr>
        <p:txBody>
          <a:bodyPr wrap="none" anchor="t">
            <a:spAutoFit/>
          </a:bodyPr>
          <a:p>
            <a:pPr marL="0" lvl="1" indent="0" eaLnBrk="1" hangingPunct="1"/>
            <a:r>
              <a:rPr lang="zh-CN" altLang="en-US" sz="4800" b="1" dirty="0">
                <a:solidFill>
                  <a:srgbClr val="00B0F0"/>
                </a:solidFill>
                <a:latin typeface="Arial" panose="020B0604020202020204" pitchFamily="34" charset="0"/>
                <a:ea typeface="微软雅黑" panose="020B0503020204020204" pitchFamily="34" charset="-122"/>
                <a:sym typeface="Calibri" panose="020F0502020204030204" pitchFamily="34" charset="0"/>
              </a:rPr>
              <a:t>线程的同步</a:t>
            </a:r>
            <a:endParaRPr lang="zh-CN" altLang="en-US" sz="4800" b="1" dirty="0">
              <a:solidFill>
                <a:srgbClr val="00B0F0"/>
              </a:solidFill>
              <a:latin typeface="Arial" panose="020B0604020202020204" pitchFamily="34" charset="0"/>
              <a:ea typeface="微软雅黑" panose="020B0503020204020204" pitchFamily="34" charset="-122"/>
              <a:sym typeface="Calibri" panose="020F0502020204030204" pitchFamily="34" charset="0"/>
            </a:endParaRPr>
          </a:p>
          <a:p>
            <a:pPr marL="0" lvl="1" indent="0" eaLnBrk="1" hangingPunct="1"/>
            <a:r>
              <a:rPr lang="en-US" altLang="zh-CN" b="1" dirty="0">
                <a:solidFill>
                  <a:srgbClr val="7F7F7F"/>
                </a:solidFill>
                <a:latin typeface="Arial" panose="020B0604020202020204" pitchFamily="34" charset="0"/>
                <a:ea typeface="宋体" panose="02010600030101010101" pitchFamily="2" charset="-122"/>
                <a:sym typeface="微软雅黑" panose="020B0503020204020204" pitchFamily="34" charset="-122"/>
              </a:rPr>
              <a:t>  </a:t>
            </a:r>
            <a:r>
              <a:rPr lang="zh-CN" altLang="en-US" b="1" dirty="0">
                <a:solidFill>
                  <a:srgbClr val="7F7F7F"/>
                </a:solidFill>
                <a:latin typeface="Arial" panose="020B0604020202020204" pitchFamily="34" charset="0"/>
                <a:ea typeface="微软雅黑" panose="020B0503020204020204" pitchFamily="34" charset="-122"/>
                <a:sym typeface="微软雅黑" panose="020B0503020204020204" pitchFamily="34" charset="-122"/>
              </a:rPr>
              <a:t>不同线程同时访问相同的资源如何协调</a:t>
            </a:r>
            <a:endParaRPr lang="zh-CN" altLang="en-US" b="1" dirty="0">
              <a:solidFill>
                <a:srgbClr val="7F7F7F"/>
              </a:solidFill>
              <a:latin typeface="Arial" panose="020B0604020202020204" pitchFamily="34" charset="0"/>
              <a:ea typeface="微软雅黑" panose="020B0503020204020204" pitchFamily="34" charset="-122"/>
              <a:sym typeface="微软雅黑" panose="020B0503020204020204" pitchFamily="34" charset="-122"/>
            </a:endParaRPr>
          </a:p>
        </p:txBody>
      </p:sp>
      <p:sp>
        <p:nvSpPr>
          <p:cNvPr id="114690" name="TextBox 4"/>
          <p:cNvSpPr/>
          <p:nvPr/>
        </p:nvSpPr>
        <p:spPr>
          <a:xfrm>
            <a:off x="412750" y="1763713"/>
            <a:ext cx="2193925" cy="2752725"/>
          </a:xfrm>
          <a:prstGeom prst="rect">
            <a:avLst/>
          </a:prstGeom>
          <a:noFill/>
          <a:ln w="9525">
            <a:noFill/>
          </a:ln>
        </p:spPr>
        <p:txBody>
          <a:bodyPr wrap="none" anchor="t">
            <a:spAutoFit/>
          </a:bodyPr>
          <a:p>
            <a:r>
              <a:rPr lang="en-US" altLang="zh-CN" sz="17300" dirty="0">
                <a:solidFill>
                  <a:srgbClr val="00B0F0"/>
                </a:solidFill>
                <a:latin typeface="Latha" panose="020B0604020202020204" pitchFamily="34" charset="0"/>
                <a:ea typeface="宋体" panose="02010600030101010101" pitchFamily="2" charset="-122"/>
                <a:sym typeface="Latha" panose="020B0604020202020204" pitchFamily="34" charset="0"/>
              </a:rPr>
              <a:t>[</a:t>
            </a:r>
            <a:r>
              <a:rPr lang="en-US" altLang="zh-CN" sz="17300" dirty="0">
                <a:solidFill>
                  <a:srgbClr val="00B0F0"/>
                </a:solidFill>
                <a:latin typeface="FrankRuehl" panose="020E0503060101010101" pitchFamily="34" charset="-79"/>
                <a:ea typeface="宋体" panose="02010600030101010101" pitchFamily="2" charset="-122"/>
                <a:sym typeface="FrankRuehl" panose="020E0503060101010101" pitchFamily="34" charset="-79"/>
              </a:rPr>
              <a:t>5</a:t>
            </a:r>
            <a:r>
              <a:rPr lang="en-US" altLang="zh-CN" sz="17300" dirty="0">
                <a:solidFill>
                  <a:srgbClr val="00B0F0"/>
                </a:solidFill>
                <a:latin typeface="Latha" panose="020B0604020202020204" pitchFamily="34" charset="0"/>
                <a:ea typeface="宋体" panose="02010600030101010101" pitchFamily="2" charset="-122"/>
                <a:sym typeface="Latha" panose="020B0604020202020204" pitchFamily="34" charset="0"/>
              </a:rPr>
              <a:t>]</a:t>
            </a:r>
            <a:endParaRPr lang="zh-CN" altLang="en-US" sz="17300" dirty="0">
              <a:solidFill>
                <a:srgbClr val="00B0F0"/>
              </a:solidFill>
              <a:latin typeface="Latha" panose="020B0604020202020204" pitchFamily="34" charset="0"/>
              <a:ea typeface="宋体" panose="02010600030101010101" pitchFamily="2" charset="-122"/>
              <a:sym typeface="Latha" panose="020B0604020202020204" pitchFamily="34" charset="0"/>
            </a:endParaRPr>
          </a:p>
        </p:txBody>
      </p:sp>
      <p:sp>
        <p:nvSpPr>
          <p:cNvPr id="114691" name="TextBox 5"/>
          <p:cNvSpPr/>
          <p:nvPr/>
        </p:nvSpPr>
        <p:spPr>
          <a:xfrm>
            <a:off x="1879600" y="3140075"/>
            <a:ext cx="814388" cy="517525"/>
          </a:xfrm>
          <a:prstGeom prst="rect">
            <a:avLst/>
          </a:prstGeom>
          <a:solidFill>
            <a:schemeClr val="bg1"/>
          </a:solidFill>
          <a:ln w="9525">
            <a:noFill/>
          </a:ln>
        </p:spPr>
        <p:txBody>
          <a:bodyPr wrap="none" lIns="102870" tIns="51435" rIns="102870" bIns="51435" anchor="t">
            <a:spAutoFit/>
          </a:bodyPr>
          <a:p>
            <a:r>
              <a:rPr lang="en-US" altLang="zh-CN" sz="2700" dirty="0">
                <a:solidFill>
                  <a:srgbClr val="00B0F0"/>
                </a:solidFill>
                <a:latin typeface="Impact" panose="020B0806030902050204" pitchFamily="34" charset="0"/>
                <a:ea typeface="宋体" panose="02010600030101010101" pitchFamily="2" charset="-122"/>
                <a:sym typeface="Impact" panose="020B0806030902050204" pitchFamily="34" charset="0"/>
              </a:rPr>
              <a:t>Java</a:t>
            </a:r>
            <a:endParaRPr lang="zh-CN" altLang="en-US" sz="2700" dirty="0">
              <a:solidFill>
                <a:srgbClr val="00B0F0"/>
              </a:solidFill>
              <a:latin typeface="Impact" panose="020B0806030902050204" pitchFamily="34" charset="0"/>
              <a:ea typeface="宋体" panose="02010600030101010101" pitchFamily="2" charset="-122"/>
              <a:sym typeface="Impact" panose="020B0806030902050204" pitchFamily="34" charset="0"/>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15713" name="Rectangle 2"/>
          <p:cNvSpPr/>
          <p:nvPr/>
        </p:nvSpPr>
        <p:spPr>
          <a:xfrm>
            <a:off x="-106362" y="26988"/>
            <a:ext cx="9271000" cy="906462"/>
          </a:xfrm>
          <a:prstGeom prst="rect">
            <a:avLst/>
          </a:prstGeom>
          <a:noFill/>
          <a:ln w="9525">
            <a:noFill/>
          </a:ln>
        </p:spPr>
        <p:txBody>
          <a:bodyPr lIns="102870" tIns="51435" rIns="102870" bIns="51435" anchor="ctr"/>
          <a:p>
            <a:endParaRPr lang="zh-CN" altLang="zh-CN" sz="4200" dirty="0">
              <a:solidFill>
                <a:schemeClr val="tx2"/>
              </a:solidFill>
              <a:latin typeface="Arial" panose="020B0604020202020204" pitchFamily="34" charset="0"/>
              <a:ea typeface="宋体" panose="02010600030101010101" pitchFamily="2" charset="-122"/>
            </a:endParaRPr>
          </a:p>
        </p:txBody>
      </p:sp>
      <p:sp>
        <p:nvSpPr>
          <p:cNvPr id="93186" name="Rectangle 4"/>
          <p:cNvSpPr>
            <a:spLocks noGrp="1"/>
          </p:cNvSpPr>
          <p:nvPr>
            <p:ph type="title"/>
          </p:nvPr>
        </p:nvSpPr>
        <p:spPr/>
        <p:txBody>
          <a:bodyPr wrap="square" lIns="102870" tIns="51435" rIns="102870" bIns="51435" anchor="ctr"/>
          <a:lstStyle/>
          <a:p>
            <a:pPr marL="0" marR="0" lvl="0" indent="0" algn="l"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343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线程同步</a:t>
            </a:r>
            <a:endParaRPr kumimoji="0" lang="zh-CN" altLang="en-US" sz="34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endParaRPr>
          </a:p>
        </p:txBody>
      </p:sp>
      <p:sp>
        <p:nvSpPr>
          <p:cNvPr id="93187" name="内容占位符 1"/>
          <p:cNvSpPr>
            <a:spLocks noGrp="1"/>
          </p:cNvSpPr>
          <p:nvPr>
            <p:ph idx="1"/>
          </p:nvPr>
        </p:nvSpPr>
        <p:spPr>
          <a:xfrm>
            <a:off x="419100" y="1328738"/>
            <a:ext cx="8493125" cy="4525963"/>
          </a:xfrm>
        </p:spPr>
        <p:txBody>
          <a:bodyPr wrap="square" lIns="102870" tIns="51435" rIns="102870" bIns="51435" anchor="t"/>
          <a:lstStyle/>
          <a:p>
            <a:pPr marL="368300" marR="0" lvl="0" indent="-368300" algn="l" defTabSz="1028700" rtl="0" eaLnBrk="0" fontAlgn="base" latinLnBrk="0" hangingPunct="0">
              <a:lnSpc>
                <a:spcPct val="100000"/>
              </a:lnSpc>
              <a:spcBef>
                <a:spcPct val="19000"/>
              </a:spcBef>
              <a:spcAft>
                <a:spcPct val="0"/>
              </a:spcAft>
              <a:buClr>
                <a:schemeClr val="tx1"/>
              </a:buClr>
              <a:buSzTx/>
              <a:buFont typeface="Arial" panose="020B0604020202020204" pitchFamily="34" charset="0"/>
              <a:buChar char="•"/>
              <a:defRPr/>
            </a:pPr>
            <a:r>
              <a:rPr kumimoji="0" lang="zh-CN" altLang="en-US" sz="2800" b="0" i="0" u="none" strike="noStrike" kern="1200" cap="none" spc="0" normalizeH="0" baseline="0" noProof="1">
                <a:ln>
                  <a:noFill/>
                </a:ln>
                <a:solidFill>
                  <a:schemeClr val="tx1"/>
                </a:solidFill>
                <a:effectLst/>
                <a:uLnTx/>
                <a:uFillTx/>
                <a:latin typeface="Arial Narrow" panose="020B0606020202030204" pitchFamily="34" charset="0"/>
                <a:ea typeface="微软雅黑" panose="020B0503020204020204" pitchFamily="34" charset="-122"/>
                <a:cs typeface="+mn-cs"/>
                <a:sym typeface="Calibri" panose="020F0502020204030204" pitchFamily="34" charset="0"/>
              </a:rPr>
              <a:t>有时两个或多个线程可能会试图同时访问一个资源</a:t>
            </a:r>
            <a:endParaRPr kumimoji="0" lang="zh-CN" altLang="en-US" sz="2800" b="0" i="0" u="none" strike="noStrike" kern="1200" cap="none" spc="0" normalizeH="0" baseline="0" noProof="1">
              <a:ln>
                <a:noFill/>
              </a:ln>
              <a:solidFill>
                <a:schemeClr val="tx1"/>
              </a:solidFill>
              <a:effectLst/>
              <a:uLnTx/>
              <a:uFillTx/>
              <a:latin typeface="Arial Narrow" panose="020B0606020202030204" pitchFamily="34" charset="0"/>
              <a:ea typeface="微软雅黑" panose="020B0503020204020204" pitchFamily="34" charset="-122"/>
              <a:cs typeface="+mn-cs"/>
              <a:sym typeface="Calibri" panose="020F0502020204030204" pitchFamily="34" charset="0"/>
            </a:endParaRPr>
          </a:p>
          <a:p>
            <a:pPr marL="795655" marR="0" lvl="1" indent="-306705" algn="l" defTabSz="1028700" rtl="0" eaLnBrk="0" fontAlgn="base" latinLnBrk="0" hangingPunct="0">
              <a:lnSpc>
                <a:spcPct val="100000"/>
              </a:lnSpc>
              <a:spcBef>
                <a:spcPct val="19000"/>
              </a:spcBef>
              <a:spcAft>
                <a:spcPct val="0"/>
              </a:spcAft>
              <a:buClr>
                <a:schemeClr val="tx1"/>
              </a:buClr>
              <a:buSzTx/>
              <a:buFont typeface="Arial" panose="020B0604020202020204" pitchFamily="34" charset="0"/>
              <a:buChar char="–"/>
              <a:defRPr/>
            </a:pPr>
            <a:r>
              <a:rPr kumimoji="0" lang="zh-CN" altLang="en-US" sz="2400" b="0" i="0" u="none" strike="noStrike" kern="1200" cap="none" spc="0" normalizeH="0" baseline="0" noProof="1">
                <a:ln>
                  <a:noFill/>
                </a:ln>
                <a:solidFill>
                  <a:schemeClr val="tx1"/>
                </a:solidFill>
                <a:effectLst/>
                <a:uLnTx/>
                <a:uFillTx/>
                <a:latin typeface="Arial Narrow" panose="020B0606020202030204" pitchFamily="34" charset="0"/>
                <a:ea typeface="微软雅黑" panose="020B0503020204020204" pitchFamily="34" charset="-122"/>
                <a:cs typeface="+mn-cs"/>
                <a:sym typeface="Calibri" panose="020F0502020204030204" pitchFamily="34" charset="0"/>
              </a:rPr>
              <a:t>例如，一个线程可能尝试从一个文件中读取数据，而另一个线程则尝试在同一文件中修改数据</a:t>
            </a:r>
            <a:endParaRPr kumimoji="0" lang="zh-CN" altLang="en-US" sz="2400" b="0" i="0" u="none" strike="noStrike" kern="1200" cap="none" spc="0" normalizeH="0" baseline="0" noProof="1">
              <a:ln>
                <a:noFill/>
              </a:ln>
              <a:solidFill>
                <a:schemeClr val="tx1"/>
              </a:solidFill>
              <a:effectLst/>
              <a:uLnTx/>
              <a:uFillTx/>
              <a:latin typeface="Arial Narrow" panose="020B0606020202030204" pitchFamily="34" charset="0"/>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00000"/>
              </a:lnSpc>
              <a:spcBef>
                <a:spcPct val="19000"/>
              </a:spcBef>
              <a:spcAft>
                <a:spcPct val="0"/>
              </a:spcAft>
              <a:buClr>
                <a:schemeClr val="tx1"/>
              </a:buClr>
              <a:buSzTx/>
              <a:buFont typeface="Arial" panose="020B0604020202020204" pitchFamily="34" charset="0"/>
              <a:buChar char="•"/>
              <a:defRPr/>
            </a:pPr>
            <a:r>
              <a:rPr kumimoji="0" lang="zh-CN" altLang="en-US" sz="2800" b="0" i="0" u="none" strike="noStrike" kern="1200" cap="none" spc="0" normalizeH="0" baseline="0" noProof="1">
                <a:ln>
                  <a:noFill/>
                </a:ln>
                <a:solidFill>
                  <a:schemeClr val="tx1"/>
                </a:solidFill>
                <a:effectLst/>
                <a:uLnTx/>
                <a:uFillTx/>
                <a:latin typeface="Arial Narrow" panose="020B0606020202030204" pitchFamily="34" charset="0"/>
                <a:ea typeface="微软雅黑" panose="020B0503020204020204" pitchFamily="34" charset="-122"/>
                <a:cs typeface="+mn-cs"/>
                <a:sym typeface="Calibri" panose="020F0502020204030204" pitchFamily="34" charset="0"/>
              </a:rPr>
              <a:t>在此情况下，数据可能会变得不一致</a:t>
            </a:r>
            <a:endParaRPr kumimoji="0" lang="zh-CN" altLang="en-US" sz="2800" b="0" i="0" u="none" strike="noStrike" kern="1200" cap="none" spc="0" normalizeH="0" baseline="0" noProof="1">
              <a:ln>
                <a:noFill/>
              </a:ln>
              <a:solidFill>
                <a:schemeClr val="tx1"/>
              </a:solidFill>
              <a:effectLst/>
              <a:uLnTx/>
              <a:uFillTx/>
              <a:latin typeface="Arial Narrow" panose="020B0606020202030204" pitchFamily="34" charset="0"/>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00000"/>
              </a:lnSpc>
              <a:spcBef>
                <a:spcPct val="19000"/>
              </a:spcBef>
              <a:spcAft>
                <a:spcPct val="0"/>
              </a:spcAft>
              <a:buClr>
                <a:schemeClr val="tx1"/>
              </a:buClr>
              <a:buSzTx/>
              <a:buFont typeface="Arial" panose="020B0604020202020204" pitchFamily="34" charset="0"/>
              <a:buChar char="•"/>
              <a:defRPr/>
            </a:pPr>
            <a:r>
              <a:rPr kumimoji="0" lang="zh-CN" altLang="en-US" sz="2800" b="0" i="0" u="none" strike="noStrike" kern="1200" cap="none" spc="0" normalizeH="0" baseline="0" noProof="1">
                <a:ln>
                  <a:noFill/>
                </a:ln>
                <a:solidFill>
                  <a:schemeClr val="tx1"/>
                </a:solidFill>
                <a:effectLst/>
                <a:uLnTx/>
                <a:uFillTx/>
                <a:latin typeface="Arial Narrow" panose="020B0606020202030204" pitchFamily="34" charset="0"/>
                <a:ea typeface="微软雅黑" panose="020B0503020204020204" pitchFamily="34" charset="-122"/>
                <a:cs typeface="+mn-cs"/>
                <a:sym typeface="Calibri" panose="020F0502020204030204" pitchFamily="34" charset="0"/>
              </a:rPr>
              <a:t>为了确保在任何时间点一个共享的资源只被一个线程使用，使用了“同步”</a:t>
            </a:r>
            <a:endParaRPr kumimoji="0" lang="zh-CN" altLang="en-US" sz="2800" b="0" i="0" u="none" strike="noStrike" kern="1200" cap="none" spc="0" normalizeH="0" baseline="0" noProof="1">
              <a:ln>
                <a:noFill/>
              </a:ln>
              <a:solidFill>
                <a:schemeClr val="tx1"/>
              </a:solidFill>
              <a:effectLst/>
              <a:uLnTx/>
              <a:uFillTx/>
              <a:latin typeface="Arial Narrow" panose="020B0606020202030204" pitchFamily="34" charset="0"/>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endParaRPr kumimoji="0" lang="zh-CN" altLang="en-US" sz="2800" b="0" i="0" u="none" strike="noStrike" kern="1200" cap="none" spc="0" normalizeH="0" baseline="0" noProof="1">
              <a:ln>
                <a:noFill/>
              </a:ln>
              <a:solidFill>
                <a:schemeClr val="tx1"/>
              </a:solidFill>
              <a:effectLst/>
              <a:uLnTx/>
              <a:uFillTx/>
              <a:latin typeface="Arial Narrow" panose="020B0606020202030204" pitchFamily="34" charset="0"/>
              <a:ea typeface="微软雅黑" panose="020B0503020204020204" pitchFamily="34" charset="-122"/>
              <a:cs typeface="+mn-cs"/>
              <a:sym typeface="Calibri" panose="020F0502020204030204" pitchFamily="34" charset="0"/>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17761" name="Rectangle 2"/>
          <p:cNvSpPr>
            <a:spLocks noGrp="1"/>
          </p:cNvSpPr>
          <p:nvPr>
            <p:ph type="title"/>
          </p:nvPr>
        </p:nvSpPr>
        <p:spPr/>
        <p:txBody>
          <a:bodyPr vert="horz" wrap="square" lIns="102870" tIns="51435" rIns="102870" bIns="51435" anchor="ctr"/>
          <a:p>
            <a:pPr defTabSz="1028700"/>
            <a:r>
              <a:rPr lang="en-US" altLang="zh-CN" sz="3600" i="1" kern="1200" dirty="0">
                <a:latin typeface="微软雅黑" panose="020B0503020204020204" pitchFamily="34" charset="-122"/>
                <a:ea typeface="微软雅黑" panose="020B0503020204020204" pitchFamily="34" charset="-122"/>
                <a:cs typeface="+mj-cs"/>
                <a:sym typeface="Calibri" panose="020F0502020204030204" pitchFamily="34" charset="0"/>
              </a:rPr>
              <a:t>Corrupting Data Problem</a:t>
            </a:r>
            <a:endParaRPr lang="en-US" altLang="zh-CN" sz="3600" i="1" kern="1200" dirty="0">
              <a:latin typeface="微软雅黑" panose="020B0503020204020204" pitchFamily="34" charset="-122"/>
              <a:ea typeface="微软雅黑" panose="020B0503020204020204" pitchFamily="34" charset="-122"/>
              <a:cs typeface="+mj-cs"/>
              <a:sym typeface="Calibri" panose="020F0502020204030204" pitchFamily="34" charset="0"/>
            </a:endParaRPr>
          </a:p>
        </p:txBody>
      </p:sp>
      <p:sp>
        <p:nvSpPr>
          <p:cNvPr id="215043" name="Rectangle 3"/>
          <p:cNvSpPr>
            <a:spLocks noGrp="1"/>
          </p:cNvSpPr>
          <p:nvPr>
            <p:ph idx="1"/>
          </p:nvPr>
        </p:nvSpPr>
        <p:spPr>
          <a:xfrm>
            <a:off x="419100" y="1328738"/>
            <a:ext cx="8229600" cy="4525963"/>
          </a:xfrm>
        </p:spPr>
        <p:txBody>
          <a:bodyPr wrap="square" lIns="102870" tIns="51435" rIns="102870" bIns="51435" anchor="t"/>
          <a:lstStyle/>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当多个线程交替访问并修改同一个数据对象时，可能会破坏数据的一致性，或称为污染</a:t>
            </a:r>
            <a:r>
              <a:rPr kumimoji="0" lang="en-US" altLang="zh-CN"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a:t>
            </a:r>
            <a:r>
              <a:rPr kumimoji="0" lang="en-US" altLang="zh-CN" sz="2800" b="1"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corrupt</a:t>
            </a:r>
            <a:r>
              <a:rPr kumimoji="0" lang="en-US" altLang="zh-CN"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a:t>
            </a: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数据</a:t>
            </a:r>
            <a:endPar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共多个线程同时访问并修改的数据对象也称为临界区域</a:t>
            </a:r>
            <a:r>
              <a:rPr kumimoji="0" lang="en-US" altLang="zh-CN"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a:t>
            </a:r>
            <a:r>
              <a:rPr kumimoji="0" lang="en-US" altLang="zh-CN" sz="2800" b="1"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critical regions</a:t>
            </a:r>
            <a:r>
              <a:rPr kumimoji="0" lang="en-US" altLang="zh-CN"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a:t>
            </a:r>
            <a:endParaRPr kumimoji="0" lang="en-US" altLang="zh-CN"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p:txBody>
      </p:sp>
      <p:grpSp>
        <p:nvGrpSpPr>
          <p:cNvPr id="215044" name="Group 4"/>
          <p:cNvGrpSpPr/>
          <p:nvPr/>
        </p:nvGrpSpPr>
        <p:grpSpPr>
          <a:xfrm>
            <a:off x="403225" y="1614488"/>
            <a:ext cx="8421688" cy="5141912"/>
            <a:chOff x="657" y="1071"/>
            <a:chExt cx="4491" cy="3085"/>
          </a:xfrm>
        </p:grpSpPr>
        <p:sp>
          <p:nvSpPr>
            <p:cNvPr id="117764" name="Rectangle 5"/>
            <p:cNvSpPr/>
            <p:nvPr/>
          </p:nvSpPr>
          <p:spPr>
            <a:xfrm>
              <a:off x="657" y="1071"/>
              <a:ext cx="4491" cy="3085"/>
            </a:xfrm>
            <a:prstGeom prst="rect">
              <a:avLst/>
            </a:prstGeom>
            <a:solidFill>
              <a:srgbClr val="F8F8F8"/>
            </a:solidFill>
            <a:ln w="9525" cap="flat" cmpd="sng">
              <a:solidFill>
                <a:schemeClr val="tx1"/>
              </a:solidFill>
              <a:prstDash val="solid"/>
              <a:miter/>
              <a:headEnd type="none" w="med" len="med"/>
              <a:tailEnd type="none" w="med" len="med"/>
            </a:ln>
          </p:spPr>
          <p:txBody>
            <a:bodyPr wrap="none" anchor="ctr"/>
            <a:p>
              <a:endParaRPr lang="zh-CN" altLang="en-US" dirty="0">
                <a:latin typeface="Arial" panose="020B0604020202020204" pitchFamily="34" charset="0"/>
                <a:ea typeface="宋体" panose="02010600030101010101" pitchFamily="2" charset="-122"/>
              </a:endParaRPr>
            </a:p>
          </p:txBody>
        </p:sp>
        <p:sp>
          <p:nvSpPr>
            <p:cNvPr id="117765" name="Text Box 6"/>
            <p:cNvSpPr txBox="1"/>
            <p:nvPr/>
          </p:nvSpPr>
          <p:spPr>
            <a:xfrm>
              <a:off x="1429" y="1207"/>
              <a:ext cx="590" cy="350"/>
            </a:xfrm>
            <a:prstGeom prst="rect">
              <a:avLst/>
            </a:prstGeom>
            <a:noFill/>
            <a:ln w="9525">
              <a:noFill/>
            </a:ln>
          </p:spPr>
          <p:txBody>
            <a:bodyPr anchor="t">
              <a:spAutoFit/>
            </a:bodyPr>
            <a:p>
              <a:pPr eaLnBrk="0" hangingPunct="0">
                <a:spcBef>
                  <a:spcPct val="50000"/>
                </a:spcBef>
              </a:pPr>
              <a:r>
                <a:rPr lang="en-US" altLang="zh-CN" sz="3200" b="1" dirty="0">
                  <a:latin typeface="Times New Roman" panose="02020603050405020304" pitchFamily="18" charset="0"/>
                  <a:ea typeface="宋体" panose="02010600030101010101" pitchFamily="2" charset="-122"/>
                </a:rPr>
                <a:t>T1</a:t>
              </a:r>
              <a:endParaRPr lang="en-US" altLang="zh-CN" sz="3200" b="1" dirty="0">
                <a:latin typeface="Times New Roman" panose="02020603050405020304" pitchFamily="18" charset="0"/>
                <a:ea typeface="宋体" panose="02010600030101010101" pitchFamily="2" charset="-122"/>
              </a:endParaRPr>
            </a:p>
          </p:txBody>
        </p:sp>
        <p:sp>
          <p:nvSpPr>
            <p:cNvPr id="117766" name="Text Box 7"/>
            <p:cNvSpPr txBox="1"/>
            <p:nvPr/>
          </p:nvSpPr>
          <p:spPr>
            <a:xfrm>
              <a:off x="3878" y="1207"/>
              <a:ext cx="544" cy="350"/>
            </a:xfrm>
            <a:prstGeom prst="rect">
              <a:avLst/>
            </a:prstGeom>
            <a:noFill/>
            <a:ln w="9525">
              <a:noFill/>
            </a:ln>
          </p:spPr>
          <p:txBody>
            <a:bodyPr anchor="t">
              <a:spAutoFit/>
            </a:bodyPr>
            <a:p>
              <a:pPr eaLnBrk="0" hangingPunct="0">
                <a:spcBef>
                  <a:spcPct val="50000"/>
                </a:spcBef>
              </a:pPr>
              <a:r>
                <a:rPr lang="en-US" altLang="zh-CN" sz="3200" b="1" dirty="0">
                  <a:latin typeface="Times New Roman" panose="02020603050405020304" pitchFamily="18" charset="0"/>
                  <a:ea typeface="宋体" panose="02010600030101010101" pitchFamily="2" charset="-122"/>
                </a:rPr>
                <a:t>T2</a:t>
              </a:r>
              <a:endParaRPr lang="en-US" altLang="zh-CN" sz="3200" b="1" dirty="0">
                <a:latin typeface="Times New Roman" panose="02020603050405020304" pitchFamily="18" charset="0"/>
                <a:ea typeface="宋体" panose="02010600030101010101" pitchFamily="2" charset="-122"/>
              </a:endParaRPr>
            </a:p>
          </p:txBody>
        </p:sp>
        <p:sp>
          <p:nvSpPr>
            <p:cNvPr id="117767" name="Text Box 8"/>
            <p:cNvSpPr txBox="1"/>
            <p:nvPr/>
          </p:nvSpPr>
          <p:spPr>
            <a:xfrm>
              <a:off x="2744" y="1207"/>
              <a:ext cx="363" cy="350"/>
            </a:xfrm>
            <a:prstGeom prst="rect">
              <a:avLst/>
            </a:prstGeom>
            <a:noFill/>
            <a:ln w="9525">
              <a:noFill/>
            </a:ln>
          </p:spPr>
          <p:txBody>
            <a:bodyPr anchor="t">
              <a:spAutoFit/>
            </a:bodyPr>
            <a:p>
              <a:pPr eaLnBrk="0" hangingPunct="0">
                <a:spcBef>
                  <a:spcPct val="50000"/>
                </a:spcBef>
              </a:pPr>
              <a:r>
                <a:rPr lang="en-US" altLang="zh-CN" sz="3200" b="1" dirty="0">
                  <a:latin typeface="Times New Roman" panose="02020603050405020304" pitchFamily="18" charset="0"/>
                  <a:ea typeface="宋体" panose="02010600030101010101" pitchFamily="2" charset="-122"/>
                </a:rPr>
                <a:t>X</a:t>
              </a:r>
              <a:endParaRPr lang="en-US" altLang="zh-CN" sz="3200" b="1" dirty="0">
                <a:latin typeface="Times New Roman" panose="02020603050405020304" pitchFamily="18" charset="0"/>
                <a:ea typeface="宋体" panose="02010600030101010101" pitchFamily="2" charset="-122"/>
              </a:endParaRPr>
            </a:p>
          </p:txBody>
        </p:sp>
        <p:sp>
          <p:nvSpPr>
            <p:cNvPr id="215049" name="Rectangle 9"/>
            <p:cNvSpPr>
              <a:spLocks noChangeArrowheads="1"/>
            </p:cNvSpPr>
            <p:nvPr/>
          </p:nvSpPr>
          <p:spPr bwMode="auto">
            <a:xfrm>
              <a:off x="2517" y="1616"/>
              <a:ext cx="726" cy="272"/>
            </a:xfrm>
            <a:prstGeom prst="rect">
              <a:avLst/>
            </a:prstGeom>
            <a:solidFill>
              <a:srgbClr val="F8F8F8"/>
            </a:solidFill>
            <a:ln w="9525">
              <a:solidFill>
                <a:schemeClr val="tx1"/>
              </a:solidFill>
              <a:miter lim="800000"/>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en-US" altLang="zh-CN" sz="2700" b="1" i="0" u="none" strike="noStrike" kern="1200" cap="none" spc="0" normalizeH="0" baseline="0" noProof="0">
                  <a:ln>
                    <a:noFill/>
                  </a:ln>
                  <a:solidFill>
                    <a:schemeClr val="tx1"/>
                  </a:solidFill>
                  <a:effectLst>
                    <a:outerShdw blurRad="38100" dist="38100" dir="2700000" algn="tl">
                      <a:srgbClr val="C0C0C0"/>
                    </a:outerShdw>
                  </a:effectLst>
                  <a:uLnTx/>
                  <a:uFillTx/>
                  <a:latin typeface="Times New Roman" panose="02020603050405020304" pitchFamily="18" charset="0"/>
                  <a:ea typeface="宋体" panose="02010600030101010101" pitchFamily="2" charset="-122"/>
                  <a:cs typeface="+mn-cs"/>
                  <a:sym typeface="+mn-ea"/>
                </a:rPr>
                <a:t>100</a:t>
              </a:r>
              <a:endParaRPr kumimoji="0" lang="en-US" altLang="zh-CN" sz="2700" b="1" i="0" u="none" strike="noStrike" kern="1200" cap="none" spc="0" normalizeH="0" baseline="0" noProof="0">
                <a:ln>
                  <a:noFill/>
                </a:ln>
                <a:solidFill>
                  <a:schemeClr val="tx1"/>
                </a:solidFill>
                <a:effectLst>
                  <a:outerShdw blurRad="38100" dist="38100" dir="2700000" algn="tl">
                    <a:srgbClr val="C0C0C0"/>
                  </a:outerShdw>
                </a:effectLst>
                <a:uLnTx/>
                <a:uFillTx/>
                <a:latin typeface="Times New Roman" panose="02020603050405020304" pitchFamily="18" charset="0"/>
                <a:ea typeface="宋体" panose="02010600030101010101" pitchFamily="2" charset="-122"/>
                <a:cs typeface="+mn-cs"/>
                <a:sym typeface="+mn-ea"/>
              </a:endParaRPr>
            </a:p>
          </p:txBody>
        </p:sp>
      </p:grpSp>
      <p:sp>
        <p:nvSpPr>
          <p:cNvPr id="215050" name="Rectangle 10"/>
          <p:cNvSpPr>
            <a:spLocks noChangeArrowheads="1"/>
          </p:cNvSpPr>
          <p:nvPr/>
        </p:nvSpPr>
        <p:spPr bwMode="auto">
          <a:xfrm>
            <a:off x="3975100" y="5092700"/>
            <a:ext cx="1362075" cy="452438"/>
          </a:xfrm>
          <a:prstGeom prst="rect">
            <a:avLst/>
          </a:prstGeom>
          <a:solidFill>
            <a:srgbClr val="F8F8F8"/>
          </a:solidFill>
          <a:ln w="9525">
            <a:solidFill>
              <a:schemeClr val="tx1"/>
            </a:solidFill>
            <a:miter lim="800000"/>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02870" tIns="51435" rIns="102870" bIns="51435" anchor="ctr"/>
          <a:lstStyle/>
          <a:p>
            <a:pPr marL="0" marR="0" lvl="0" indent="0" algn="ctr"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en-US" altLang="zh-CN" sz="2700" b="1" i="0" u="none" strike="noStrike" kern="1200" cap="none" spc="0" normalizeH="0" baseline="0" noProof="0">
                <a:ln>
                  <a:noFill/>
                </a:ln>
                <a:solidFill>
                  <a:schemeClr val="tx1"/>
                </a:solidFill>
                <a:effectLst>
                  <a:outerShdw blurRad="38100" dist="38100" dir="2700000" algn="tl">
                    <a:srgbClr val="C0C0C0"/>
                  </a:outerShdw>
                </a:effectLst>
                <a:uLnTx/>
                <a:uFillTx/>
                <a:latin typeface="Times New Roman" panose="02020603050405020304" pitchFamily="18" charset="0"/>
                <a:ea typeface="宋体" panose="02010600030101010101" pitchFamily="2" charset="-122"/>
                <a:cs typeface="+mn-cs"/>
                <a:sym typeface="+mn-ea"/>
              </a:rPr>
              <a:t>300</a:t>
            </a:r>
            <a:endParaRPr kumimoji="0" lang="en-US" altLang="zh-CN" sz="2700" b="1" i="0" u="none" strike="noStrike" kern="1200" cap="none" spc="0" normalizeH="0" baseline="0" noProof="0">
              <a:ln>
                <a:noFill/>
              </a:ln>
              <a:solidFill>
                <a:schemeClr val="tx1"/>
              </a:solidFill>
              <a:effectLst>
                <a:outerShdw blurRad="38100" dist="38100" dir="2700000" algn="tl">
                  <a:srgbClr val="C0C0C0"/>
                </a:outerShdw>
              </a:effectLst>
              <a:uLnTx/>
              <a:uFillTx/>
              <a:latin typeface="Times New Roman" panose="02020603050405020304" pitchFamily="18" charset="0"/>
              <a:ea typeface="宋体" panose="02010600030101010101" pitchFamily="2" charset="-122"/>
              <a:cs typeface="+mn-cs"/>
              <a:sym typeface="+mn-ea"/>
            </a:endParaRPr>
          </a:p>
        </p:txBody>
      </p:sp>
      <p:sp>
        <p:nvSpPr>
          <p:cNvPr id="215051" name="Rectangle 11"/>
          <p:cNvSpPr>
            <a:spLocks noChangeArrowheads="1"/>
          </p:cNvSpPr>
          <p:nvPr/>
        </p:nvSpPr>
        <p:spPr bwMode="auto">
          <a:xfrm>
            <a:off x="3975100" y="5999163"/>
            <a:ext cx="1362075" cy="454025"/>
          </a:xfrm>
          <a:prstGeom prst="rect">
            <a:avLst/>
          </a:prstGeom>
          <a:solidFill>
            <a:srgbClr val="F8F8F8"/>
          </a:solidFill>
          <a:ln w="9525">
            <a:solidFill>
              <a:schemeClr val="tx1"/>
            </a:solidFill>
            <a:miter lim="800000"/>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02870" tIns="51435" rIns="102870" bIns="51435" anchor="ctr"/>
          <a:lstStyle/>
          <a:p>
            <a:pPr marL="0" marR="0" lvl="0" indent="0" algn="ctr"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en-US" altLang="zh-CN" sz="2700" b="1" i="0" u="none" strike="noStrike" kern="1200" cap="none" spc="0" normalizeH="0" baseline="0" noProof="0">
                <a:ln>
                  <a:noFill/>
                </a:ln>
                <a:solidFill>
                  <a:srgbClr val="FF3300"/>
                </a:solidFill>
                <a:effectLst>
                  <a:outerShdw blurRad="38100" dist="38100" dir="2700000" algn="tl">
                    <a:srgbClr val="C0C0C0"/>
                  </a:outerShdw>
                </a:effectLst>
                <a:uLnTx/>
                <a:uFillTx/>
                <a:latin typeface="Times New Roman" panose="02020603050405020304" pitchFamily="18" charset="0"/>
                <a:ea typeface="宋体" panose="02010600030101010101" pitchFamily="2" charset="-122"/>
                <a:cs typeface="+mn-cs"/>
                <a:sym typeface="+mn-ea"/>
              </a:rPr>
              <a:t>0</a:t>
            </a:r>
            <a:endParaRPr kumimoji="0" lang="en-US" altLang="zh-CN" sz="2700" b="1" i="0" u="none" strike="noStrike" kern="1200" cap="none" spc="0" normalizeH="0" baseline="0" noProof="0">
              <a:ln>
                <a:noFill/>
              </a:ln>
              <a:solidFill>
                <a:srgbClr val="FF3300"/>
              </a:solidFill>
              <a:effectLst>
                <a:outerShdw blurRad="38100" dist="38100" dir="2700000" algn="tl">
                  <a:srgbClr val="C0C0C0"/>
                </a:outerShdw>
              </a:effectLst>
              <a:uLnTx/>
              <a:uFillTx/>
              <a:latin typeface="Times New Roman" panose="02020603050405020304" pitchFamily="18" charset="0"/>
              <a:ea typeface="宋体" panose="02010600030101010101" pitchFamily="2" charset="-122"/>
              <a:cs typeface="+mn-cs"/>
              <a:sym typeface="+mn-ea"/>
            </a:endParaRPr>
          </a:p>
        </p:txBody>
      </p:sp>
      <p:grpSp>
        <p:nvGrpSpPr>
          <p:cNvPr id="215052" name="Group 12"/>
          <p:cNvGrpSpPr/>
          <p:nvPr/>
        </p:nvGrpSpPr>
        <p:grpSpPr>
          <a:xfrm>
            <a:off x="1425575" y="4411663"/>
            <a:ext cx="1700213" cy="908050"/>
            <a:chOff x="1202" y="2750"/>
            <a:chExt cx="907" cy="544"/>
          </a:xfrm>
        </p:grpSpPr>
        <p:sp>
          <p:nvSpPr>
            <p:cNvPr id="215053" name="Rectangle 13"/>
            <p:cNvSpPr>
              <a:spLocks noChangeArrowheads="1"/>
            </p:cNvSpPr>
            <p:nvPr/>
          </p:nvSpPr>
          <p:spPr bwMode="auto">
            <a:xfrm>
              <a:off x="1202" y="3022"/>
              <a:ext cx="907" cy="272"/>
            </a:xfrm>
            <a:prstGeom prst="rect">
              <a:avLst/>
            </a:prstGeom>
            <a:solidFill>
              <a:srgbClr val="F8F8F8"/>
            </a:solidFill>
            <a:ln w="9525">
              <a:solidFill>
                <a:schemeClr val="tx1"/>
              </a:solidFill>
              <a:miter lim="800000"/>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en-US" altLang="zh-CN" sz="2700" b="1" i="0" u="none" strike="noStrike" kern="1200" cap="none" spc="0" normalizeH="0" baseline="0" noProof="0">
                  <a:ln>
                    <a:noFill/>
                  </a:ln>
                  <a:solidFill>
                    <a:schemeClr val="tx1"/>
                  </a:solidFill>
                  <a:effectLst>
                    <a:outerShdw blurRad="38100" dist="38100" dir="2700000" algn="tl">
                      <a:srgbClr val="C0C0C0"/>
                    </a:outerShdw>
                  </a:effectLst>
                  <a:uLnTx/>
                  <a:uFillTx/>
                  <a:latin typeface="Times New Roman" panose="02020603050405020304" pitchFamily="18" charset="0"/>
                  <a:ea typeface="宋体" panose="02010600030101010101" pitchFamily="2" charset="-122"/>
                  <a:cs typeface="+mn-cs"/>
                  <a:sym typeface="+mn-ea"/>
                </a:rPr>
                <a:t>X=a;</a:t>
              </a:r>
              <a:endParaRPr kumimoji="0" lang="en-US" altLang="zh-CN" sz="2700" b="1" i="0" u="none" strike="noStrike" kern="1200" cap="none" spc="0" normalizeH="0" baseline="0" noProof="0">
                <a:ln>
                  <a:noFill/>
                </a:ln>
                <a:solidFill>
                  <a:schemeClr val="tx1"/>
                </a:solidFill>
                <a:effectLst>
                  <a:outerShdw blurRad="38100" dist="38100" dir="2700000" algn="tl">
                    <a:srgbClr val="C0C0C0"/>
                  </a:outerShdw>
                </a:effectLst>
                <a:uLnTx/>
                <a:uFillTx/>
                <a:latin typeface="Times New Roman" panose="02020603050405020304" pitchFamily="18" charset="0"/>
                <a:ea typeface="宋体" panose="02010600030101010101" pitchFamily="2" charset="-122"/>
                <a:cs typeface="+mn-cs"/>
                <a:sym typeface="+mn-ea"/>
              </a:endParaRPr>
            </a:p>
          </p:txBody>
        </p:sp>
        <p:sp>
          <p:nvSpPr>
            <p:cNvPr id="117773" name="Line 14"/>
            <p:cNvSpPr/>
            <p:nvPr/>
          </p:nvSpPr>
          <p:spPr>
            <a:xfrm>
              <a:off x="1610" y="2750"/>
              <a:ext cx="0" cy="272"/>
            </a:xfrm>
            <a:prstGeom prst="line">
              <a:avLst/>
            </a:prstGeom>
            <a:ln w="9525" cap="flat" cmpd="sng">
              <a:solidFill>
                <a:schemeClr val="tx1"/>
              </a:solidFill>
              <a:prstDash val="solid"/>
              <a:round/>
              <a:headEnd type="none" w="med" len="med"/>
              <a:tailEnd type="triangle" w="med" len="med"/>
            </a:ln>
          </p:spPr>
        </p:sp>
      </p:grpSp>
      <p:grpSp>
        <p:nvGrpSpPr>
          <p:cNvPr id="215055" name="Group 15"/>
          <p:cNvGrpSpPr/>
          <p:nvPr/>
        </p:nvGrpSpPr>
        <p:grpSpPr>
          <a:xfrm>
            <a:off x="1425575" y="2446338"/>
            <a:ext cx="6208713" cy="1058862"/>
            <a:chOff x="1202" y="1570"/>
            <a:chExt cx="3311" cy="636"/>
          </a:xfrm>
        </p:grpSpPr>
        <p:sp>
          <p:nvSpPr>
            <p:cNvPr id="215056" name="Rectangle 16"/>
            <p:cNvSpPr>
              <a:spLocks noChangeArrowheads="1"/>
            </p:cNvSpPr>
            <p:nvPr/>
          </p:nvSpPr>
          <p:spPr bwMode="auto">
            <a:xfrm>
              <a:off x="1202" y="1933"/>
              <a:ext cx="907" cy="272"/>
            </a:xfrm>
            <a:prstGeom prst="rect">
              <a:avLst/>
            </a:prstGeom>
            <a:solidFill>
              <a:srgbClr val="F8F8F8"/>
            </a:solidFill>
            <a:ln w="9525">
              <a:solidFill>
                <a:schemeClr val="tx1"/>
              </a:solidFill>
              <a:miter lim="800000"/>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en-US" altLang="zh-CN" sz="2700" b="1" i="0" u="none" strike="noStrike" kern="1200" cap="none" spc="0" normalizeH="0" baseline="0" noProof="0">
                  <a:ln>
                    <a:noFill/>
                  </a:ln>
                  <a:solidFill>
                    <a:schemeClr val="tx1"/>
                  </a:solidFill>
                  <a:effectLst>
                    <a:outerShdw blurRad="38100" dist="38100" dir="2700000" algn="tl">
                      <a:srgbClr val="C0C0C0"/>
                    </a:outerShdw>
                  </a:effectLst>
                  <a:uLnTx/>
                  <a:uFillTx/>
                  <a:latin typeface="Times New Roman" panose="02020603050405020304" pitchFamily="18" charset="0"/>
                  <a:ea typeface="宋体" panose="02010600030101010101" pitchFamily="2" charset="-122"/>
                  <a:cs typeface="+mn-cs"/>
                  <a:sym typeface="+mn-ea"/>
                </a:rPr>
                <a:t>a=X;</a:t>
              </a:r>
              <a:endParaRPr kumimoji="0" lang="en-US" altLang="zh-CN" sz="2700" b="1" i="0" u="none" strike="noStrike" kern="1200" cap="none" spc="0" normalizeH="0" baseline="0" noProof="0">
                <a:ln>
                  <a:noFill/>
                </a:ln>
                <a:solidFill>
                  <a:schemeClr val="tx1"/>
                </a:solidFill>
                <a:effectLst>
                  <a:outerShdw blurRad="38100" dist="38100" dir="2700000" algn="tl">
                    <a:srgbClr val="C0C0C0"/>
                  </a:outerShdw>
                </a:effectLst>
                <a:uLnTx/>
                <a:uFillTx/>
                <a:latin typeface="Times New Roman" panose="02020603050405020304" pitchFamily="18" charset="0"/>
                <a:ea typeface="宋体" panose="02010600030101010101" pitchFamily="2" charset="-122"/>
                <a:cs typeface="+mn-cs"/>
                <a:sym typeface="+mn-ea"/>
              </a:endParaRPr>
            </a:p>
          </p:txBody>
        </p:sp>
        <p:sp>
          <p:nvSpPr>
            <p:cNvPr id="215057" name="Rectangle 17"/>
            <p:cNvSpPr>
              <a:spLocks noChangeArrowheads="1"/>
            </p:cNvSpPr>
            <p:nvPr/>
          </p:nvSpPr>
          <p:spPr bwMode="auto">
            <a:xfrm>
              <a:off x="3651" y="1934"/>
              <a:ext cx="862" cy="272"/>
            </a:xfrm>
            <a:prstGeom prst="rect">
              <a:avLst/>
            </a:prstGeom>
            <a:solidFill>
              <a:srgbClr val="F8F8F8"/>
            </a:solidFill>
            <a:ln w="9525">
              <a:solidFill>
                <a:schemeClr val="tx1"/>
              </a:solidFill>
              <a:miter lim="800000"/>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en-US" altLang="zh-CN" sz="2700" b="1" i="0" u="none" strike="noStrike" kern="1200" cap="none" spc="0" normalizeH="0" baseline="0" noProof="0">
                  <a:ln>
                    <a:noFill/>
                  </a:ln>
                  <a:solidFill>
                    <a:schemeClr val="tx1"/>
                  </a:solidFill>
                  <a:effectLst>
                    <a:outerShdw blurRad="38100" dist="38100" dir="2700000" algn="tl">
                      <a:srgbClr val="C0C0C0"/>
                    </a:outerShdw>
                  </a:effectLst>
                  <a:uLnTx/>
                  <a:uFillTx/>
                  <a:latin typeface="Times New Roman" panose="02020603050405020304" pitchFamily="18" charset="0"/>
                  <a:ea typeface="宋体" panose="02010600030101010101" pitchFamily="2" charset="-122"/>
                  <a:cs typeface="+mn-cs"/>
                  <a:sym typeface="+mn-ea"/>
                </a:rPr>
                <a:t>b=X;</a:t>
              </a:r>
              <a:endParaRPr kumimoji="0" lang="en-US" altLang="zh-CN" sz="2700" b="1" i="0" u="none" strike="noStrike" kern="1200" cap="none" spc="0" normalizeH="0" baseline="0" noProof="0">
                <a:ln>
                  <a:noFill/>
                </a:ln>
                <a:solidFill>
                  <a:schemeClr val="tx1"/>
                </a:solidFill>
                <a:effectLst>
                  <a:outerShdw blurRad="38100" dist="38100" dir="2700000" algn="tl">
                    <a:srgbClr val="C0C0C0"/>
                  </a:outerShdw>
                </a:effectLst>
                <a:uLnTx/>
                <a:uFillTx/>
                <a:latin typeface="Times New Roman" panose="02020603050405020304" pitchFamily="18" charset="0"/>
                <a:ea typeface="宋体" panose="02010600030101010101" pitchFamily="2" charset="-122"/>
                <a:cs typeface="+mn-cs"/>
                <a:sym typeface="+mn-ea"/>
              </a:endParaRPr>
            </a:p>
          </p:txBody>
        </p:sp>
        <p:sp>
          <p:nvSpPr>
            <p:cNvPr id="117777" name="Line 18"/>
            <p:cNvSpPr/>
            <p:nvPr/>
          </p:nvSpPr>
          <p:spPr>
            <a:xfrm>
              <a:off x="1610" y="1570"/>
              <a:ext cx="0" cy="363"/>
            </a:xfrm>
            <a:prstGeom prst="line">
              <a:avLst/>
            </a:prstGeom>
            <a:ln w="9525" cap="flat" cmpd="sng">
              <a:solidFill>
                <a:schemeClr val="tx1"/>
              </a:solidFill>
              <a:prstDash val="solid"/>
              <a:round/>
              <a:headEnd type="none" w="med" len="med"/>
              <a:tailEnd type="triangle" w="med" len="med"/>
            </a:ln>
          </p:spPr>
        </p:sp>
        <p:sp>
          <p:nvSpPr>
            <p:cNvPr id="117778" name="Line 19"/>
            <p:cNvSpPr/>
            <p:nvPr/>
          </p:nvSpPr>
          <p:spPr>
            <a:xfrm>
              <a:off x="4059" y="1570"/>
              <a:ext cx="0" cy="363"/>
            </a:xfrm>
            <a:prstGeom prst="line">
              <a:avLst/>
            </a:prstGeom>
            <a:ln w="9525" cap="flat" cmpd="sng">
              <a:solidFill>
                <a:schemeClr val="tx1"/>
              </a:solidFill>
              <a:prstDash val="solid"/>
              <a:round/>
              <a:headEnd type="none" w="med" len="med"/>
              <a:tailEnd type="triangle" w="med" len="med"/>
            </a:ln>
          </p:spPr>
        </p:sp>
      </p:grpSp>
      <p:grpSp>
        <p:nvGrpSpPr>
          <p:cNvPr id="215060" name="Group 20"/>
          <p:cNvGrpSpPr/>
          <p:nvPr/>
        </p:nvGrpSpPr>
        <p:grpSpPr>
          <a:xfrm>
            <a:off x="1425575" y="3503613"/>
            <a:ext cx="6292850" cy="909637"/>
            <a:chOff x="1202" y="2205"/>
            <a:chExt cx="3356" cy="545"/>
          </a:xfrm>
        </p:grpSpPr>
        <p:sp>
          <p:nvSpPr>
            <p:cNvPr id="215061" name="Rectangle 21"/>
            <p:cNvSpPr>
              <a:spLocks noChangeArrowheads="1"/>
            </p:cNvSpPr>
            <p:nvPr/>
          </p:nvSpPr>
          <p:spPr bwMode="auto">
            <a:xfrm>
              <a:off x="1202" y="2478"/>
              <a:ext cx="907" cy="272"/>
            </a:xfrm>
            <a:prstGeom prst="rect">
              <a:avLst/>
            </a:prstGeom>
            <a:solidFill>
              <a:srgbClr val="F8F8F8"/>
            </a:solidFill>
            <a:ln w="9525">
              <a:solidFill>
                <a:schemeClr val="tx1"/>
              </a:solidFill>
              <a:miter lim="800000"/>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en-US" altLang="zh-CN" sz="2700" b="1" i="0" u="none" strike="noStrike" kern="1200" cap="none" spc="0" normalizeH="0" baseline="0" noProof="0">
                  <a:ln>
                    <a:noFill/>
                  </a:ln>
                  <a:solidFill>
                    <a:schemeClr val="tx1"/>
                  </a:solidFill>
                  <a:effectLst>
                    <a:outerShdw blurRad="38100" dist="38100" dir="2700000" algn="tl">
                      <a:srgbClr val="C0C0C0"/>
                    </a:outerShdw>
                  </a:effectLst>
                  <a:uLnTx/>
                  <a:uFillTx/>
                  <a:latin typeface="Times New Roman" panose="02020603050405020304" pitchFamily="18" charset="0"/>
                  <a:ea typeface="宋体" panose="02010600030101010101" pitchFamily="2" charset="-122"/>
                  <a:cs typeface="+mn-cs"/>
                  <a:sym typeface="+mn-ea"/>
                </a:rPr>
                <a:t>a=a+200;</a:t>
              </a:r>
              <a:endParaRPr kumimoji="0" lang="en-US" altLang="zh-CN" sz="2700" b="1" i="0" u="none" strike="noStrike" kern="1200" cap="none" spc="0" normalizeH="0" baseline="0" noProof="0">
                <a:ln>
                  <a:noFill/>
                </a:ln>
                <a:solidFill>
                  <a:schemeClr val="tx1"/>
                </a:solidFill>
                <a:effectLst>
                  <a:outerShdw blurRad="38100" dist="38100" dir="2700000" algn="tl">
                    <a:srgbClr val="C0C0C0"/>
                  </a:outerShdw>
                </a:effectLst>
                <a:uLnTx/>
                <a:uFillTx/>
                <a:latin typeface="Times New Roman" panose="02020603050405020304" pitchFamily="18" charset="0"/>
                <a:ea typeface="宋体" panose="02010600030101010101" pitchFamily="2" charset="-122"/>
                <a:cs typeface="+mn-cs"/>
                <a:sym typeface="+mn-ea"/>
              </a:endParaRPr>
            </a:p>
          </p:txBody>
        </p:sp>
        <p:sp>
          <p:nvSpPr>
            <p:cNvPr id="215062" name="Rectangle 22"/>
            <p:cNvSpPr>
              <a:spLocks noChangeArrowheads="1"/>
            </p:cNvSpPr>
            <p:nvPr/>
          </p:nvSpPr>
          <p:spPr bwMode="auto">
            <a:xfrm>
              <a:off x="3651" y="2478"/>
              <a:ext cx="907" cy="272"/>
            </a:xfrm>
            <a:prstGeom prst="rect">
              <a:avLst/>
            </a:prstGeom>
            <a:solidFill>
              <a:srgbClr val="F8F8F8"/>
            </a:solidFill>
            <a:ln w="9525">
              <a:solidFill>
                <a:schemeClr val="tx1"/>
              </a:solidFill>
              <a:miter lim="800000"/>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en-US" altLang="zh-CN" sz="2700" b="1" i="0" u="none" strike="noStrike" kern="1200" cap="none" spc="0" normalizeH="0" baseline="0" noProof="0">
                  <a:ln>
                    <a:noFill/>
                  </a:ln>
                  <a:solidFill>
                    <a:schemeClr val="tx1"/>
                  </a:solidFill>
                  <a:effectLst>
                    <a:outerShdw blurRad="38100" dist="38100" dir="2700000" algn="tl">
                      <a:srgbClr val="C0C0C0"/>
                    </a:outerShdw>
                  </a:effectLst>
                  <a:uLnTx/>
                  <a:uFillTx/>
                  <a:latin typeface="Times New Roman" panose="02020603050405020304" pitchFamily="18" charset="0"/>
                  <a:ea typeface="宋体" panose="02010600030101010101" pitchFamily="2" charset="-122"/>
                  <a:cs typeface="+mn-cs"/>
                  <a:sym typeface="+mn-ea"/>
                </a:rPr>
                <a:t>b=b-100;</a:t>
              </a:r>
              <a:endParaRPr kumimoji="0" lang="en-US" altLang="zh-CN" sz="2700" b="1" i="0" u="none" strike="noStrike" kern="1200" cap="none" spc="0" normalizeH="0" baseline="0" noProof="0">
                <a:ln>
                  <a:noFill/>
                </a:ln>
                <a:solidFill>
                  <a:schemeClr val="tx1"/>
                </a:solidFill>
                <a:effectLst>
                  <a:outerShdw blurRad="38100" dist="38100" dir="2700000" algn="tl">
                    <a:srgbClr val="C0C0C0"/>
                  </a:outerShdw>
                </a:effectLst>
                <a:uLnTx/>
                <a:uFillTx/>
                <a:latin typeface="Times New Roman" panose="02020603050405020304" pitchFamily="18" charset="0"/>
                <a:ea typeface="宋体" panose="02010600030101010101" pitchFamily="2" charset="-122"/>
                <a:cs typeface="+mn-cs"/>
                <a:sym typeface="+mn-ea"/>
              </a:endParaRPr>
            </a:p>
          </p:txBody>
        </p:sp>
        <p:sp>
          <p:nvSpPr>
            <p:cNvPr id="117782" name="Line 23"/>
            <p:cNvSpPr/>
            <p:nvPr/>
          </p:nvSpPr>
          <p:spPr>
            <a:xfrm>
              <a:off x="1610" y="2205"/>
              <a:ext cx="0" cy="273"/>
            </a:xfrm>
            <a:prstGeom prst="line">
              <a:avLst/>
            </a:prstGeom>
            <a:ln w="9525" cap="flat" cmpd="sng">
              <a:solidFill>
                <a:schemeClr val="tx1"/>
              </a:solidFill>
              <a:prstDash val="solid"/>
              <a:round/>
              <a:headEnd type="none" w="med" len="med"/>
              <a:tailEnd type="triangle" w="med" len="med"/>
            </a:ln>
          </p:spPr>
        </p:sp>
        <p:sp>
          <p:nvSpPr>
            <p:cNvPr id="117783" name="Line 24"/>
            <p:cNvSpPr/>
            <p:nvPr/>
          </p:nvSpPr>
          <p:spPr>
            <a:xfrm>
              <a:off x="4059" y="2206"/>
              <a:ext cx="0" cy="272"/>
            </a:xfrm>
            <a:prstGeom prst="line">
              <a:avLst/>
            </a:prstGeom>
            <a:ln w="9525" cap="flat" cmpd="sng">
              <a:solidFill>
                <a:schemeClr val="tx1"/>
              </a:solidFill>
              <a:prstDash val="solid"/>
              <a:round/>
              <a:headEnd type="none" w="med" len="med"/>
              <a:tailEnd type="triangle" w="med" len="med"/>
            </a:ln>
          </p:spPr>
        </p:sp>
      </p:grpSp>
      <p:grpSp>
        <p:nvGrpSpPr>
          <p:cNvPr id="215065" name="Group 25"/>
          <p:cNvGrpSpPr/>
          <p:nvPr/>
        </p:nvGrpSpPr>
        <p:grpSpPr>
          <a:xfrm>
            <a:off x="6018213" y="4413250"/>
            <a:ext cx="1700212" cy="1738313"/>
            <a:chOff x="3651" y="2750"/>
            <a:chExt cx="907" cy="1043"/>
          </a:xfrm>
        </p:grpSpPr>
        <p:sp>
          <p:nvSpPr>
            <p:cNvPr id="215066" name="Rectangle 26"/>
            <p:cNvSpPr>
              <a:spLocks noChangeArrowheads="1"/>
            </p:cNvSpPr>
            <p:nvPr/>
          </p:nvSpPr>
          <p:spPr bwMode="auto">
            <a:xfrm>
              <a:off x="3651" y="3521"/>
              <a:ext cx="907" cy="272"/>
            </a:xfrm>
            <a:prstGeom prst="rect">
              <a:avLst/>
            </a:prstGeom>
            <a:solidFill>
              <a:srgbClr val="F8F8F8"/>
            </a:solidFill>
            <a:ln w="9525">
              <a:solidFill>
                <a:schemeClr val="tx1"/>
              </a:solidFill>
              <a:miter lim="800000"/>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en-US" altLang="zh-CN" sz="2700" b="1" i="0" u="none" strike="noStrike" kern="1200" cap="none" spc="0" normalizeH="0" baseline="0" noProof="0">
                  <a:ln>
                    <a:noFill/>
                  </a:ln>
                  <a:solidFill>
                    <a:schemeClr val="tx1"/>
                  </a:solidFill>
                  <a:effectLst>
                    <a:outerShdw blurRad="38100" dist="38100" dir="2700000" algn="tl">
                      <a:srgbClr val="C0C0C0"/>
                    </a:outerShdw>
                  </a:effectLst>
                  <a:uLnTx/>
                  <a:uFillTx/>
                  <a:latin typeface="Times New Roman" panose="02020603050405020304" pitchFamily="18" charset="0"/>
                  <a:ea typeface="宋体" panose="02010600030101010101" pitchFamily="2" charset="-122"/>
                  <a:cs typeface="+mn-cs"/>
                  <a:sym typeface="+mn-ea"/>
                </a:rPr>
                <a:t>X=b;</a:t>
              </a:r>
              <a:endParaRPr kumimoji="0" lang="en-US" altLang="zh-CN" sz="2700" b="1" i="0" u="none" strike="noStrike" kern="1200" cap="none" spc="0" normalizeH="0" baseline="0" noProof="0">
                <a:ln>
                  <a:noFill/>
                </a:ln>
                <a:solidFill>
                  <a:schemeClr val="tx1"/>
                </a:solidFill>
                <a:effectLst>
                  <a:outerShdw blurRad="38100" dist="38100" dir="2700000" algn="tl">
                    <a:srgbClr val="C0C0C0"/>
                  </a:outerShdw>
                </a:effectLst>
                <a:uLnTx/>
                <a:uFillTx/>
                <a:latin typeface="Times New Roman" panose="02020603050405020304" pitchFamily="18" charset="0"/>
                <a:ea typeface="宋体" panose="02010600030101010101" pitchFamily="2" charset="-122"/>
                <a:cs typeface="+mn-cs"/>
                <a:sym typeface="+mn-ea"/>
              </a:endParaRPr>
            </a:p>
          </p:txBody>
        </p:sp>
        <p:sp>
          <p:nvSpPr>
            <p:cNvPr id="117786" name="Line 27"/>
            <p:cNvSpPr/>
            <p:nvPr/>
          </p:nvSpPr>
          <p:spPr>
            <a:xfrm>
              <a:off x="4059" y="2750"/>
              <a:ext cx="0" cy="771"/>
            </a:xfrm>
            <a:prstGeom prst="line">
              <a:avLst/>
            </a:prstGeom>
            <a:ln w="9525" cap="flat" cmpd="sng">
              <a:solidFill>
                <a:schemeClr val="tx1"/>
              </a:solidFill>
              <a:prstDash val="solid"/>
              <a:round/>
              <a:headEnd type="none" w="med" len="med"/>
              <a:tailEnd type="triangle" w="med" len="med"/>
            </a:ln>
          </p:spPr>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215043">
                                            <p:txEl>
                                              <p:charRg st="0" end="50"/>
                                            </p:txEl>
                                          </p:spTgt>
                                        </p:tgtEl>
                                        <p:attrNameLst>
                                          <p:attrName>style.visibility</p:attrName>
                                        </p:attrNameLst>
                                      </p:cBhvr>
                                      <p:to>
                                        <p:strVal val="visible"/>
                                      </p:to>
                                    </p:set>
                                    <p:anim calcmode="lin" valueType="num">
                                      <p:cBhvr additive="base">
                                        <p:cTn id="7" dur="500" fill="hold"/>
                                        <p:tgtEl>
                                          <p:spTgt spid="215043">
                                            <p:txEl>
                                              <p:charRg st="0" end="50"/>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215043">
                                            <p:txEl>
                                              <p:charRg st="0" end="5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nodeType="clickEffect">
                                  <p:stCondLst>
                                    <p:cond delay="0"/>
                                  </p:stCondLst>
                                  <p:childTnLst>
                                    <p:set>
                                      <p:cBhvr>
                                        <p:cTn id="12" dur="1" fill="hold">
                                          <p:stCondLst>
                                            <p:cond delay="0"/>
                                          </p:stCondLst>
                                        </p:cTn>
                                        <p:tgtEl>
                                          <p:spTgt spid="215043">
                                            <p:txEl>
                                              <p:charRg st="50" end="93"/>
                                            </p:txEl>
                                          </p:spTgt>
                                        </p:tgtEl>
                                        <p:attrNameLst>
                                          <p:attrName>style.visibility</p:attrName>
                                        </p:attrNameLst>
                                      </p:cBhvr>
                                      <p:to>
                                        <p:strVal val="visible"/>
                                      </p:to>
                                    </p:set>
                                    <p:anim calcmode="lin" valueType="num">
                                      <p:cBhvr additive="base">
                                        <p:cTn id="13" dur="500" fill="hold"/>
                                        <p:tgtEl>
                                          <p:spTgt spid="215043">
                                            <p:txEl>
                                              <p:charRg st="50" end="93"/>
                                            </p:txEl>
                                          </p:spTgt>
                                        </p:tgtEl>
                                        <p:attrNameLst>
                                          <p:attrName>ppt_x</p:attrName>
                                        </p:attrNameLst>
                                      </p:cBhvr>
                                      <p:tavLst>
                                        <p:tav tm="0">
                                          <p:val>
                                            <p:strVal val="1+#ppt_w/2"/>
                                          </p:val>
                                        </p:tav>
                                        <p:tav tm="100000">
                                          <p:val>
                                            <p:strVal val="#ppt_x"/>
                                          </p:val>
                                        </p:tav>
                                      </p:tavLst>
                                    </p:anim>
                                    <p:anim calcmode="lin" valueType="num">
                                      <p:cBhvr additive="base">
                                        <p:cTn id="14" dur="500" fill="hold"/>
                                        <p:tgtEl>
                                          <p:spTgt spid="215043">
                                            <p:txEl>
                                              <p:charRg st="50" end="93"/>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215044"/>
                                        </p:tgtEl>
                                        <p:attrNameLst>
                                          <p:attrName>style.visibility</p:attrName>
                                        </p:attrNameLst>
                                      </p:cBhvr>
                                      <p:to>
                                        <p:strVal val="visible"/>
                                      </p:to>
                                    </p:set>
                                    <p:anim calcmode="lin" valueType="num">
                                      <p:cBhvr additive="base">
                                        <p:cTn id="19" dur="500" fill="hold"/>
                                        <p:tgtEl>
                                          <p:spTgt spid="215044"/>
                                        </p:tgtEl>
                                        <p:attrNameLst>
                                          <p:attrName>ppt_x</p:attrName>
                                        </p:attrNameLst>
                                      </p:cBhvr>
                                      <p:tavLst>
                                        <p:tav tm="0">
                                          <p:val>
                                            <p:strVal val="#ppt_x"/>
                                          </p:val>
                                        </p:tav>
                                        <p:tav tm="100000">
                                          <p:val>
                                            <p:strVal val="#ppt_x"/>
                                          </p:val>
                                        </p:tav>
                                      </p:tavLst>
                                    </p:anim>
                                    <p:anim calcmode="lin" valueType="num">
                                      <p:cBhvr additive="base">
                                        <p:cTn id="20" dur="500" fill="hold"/>
                                        <p:tgtEl>
                                          <p:spTgt spid="215044"/>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215055"/>
                                        </p:tgtEl>
                                        <p:attrNameLst>
                                          <p:attrName>style.visibility</p:attrName>
                                        </p:attrNameLst>
                                      </p:cBhvr>
                                      <p:to>
                                        <p:strVal val="visible"/>
                                      </p:to>
                                    </p:set>
                                    <p:animEffect transition="in" filter="fade">
                                      <p:cBhvr>
                                        <p:cTn id="25" dur="500"/>
                                        <p:tgtEl>
                                          <p:spTgt spid="215055"/>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215060"/>
                                        </p:tgtEl>
                                        <p:attrNameLst>
                                          <p:attrName>style.visibility</p:attrName>
                                        </p:attrNameLst>
                                      </p:cBhvr>
                                      <p:to>
                                        <p:strVal val="visible"/>
                                      </p:to>
                                    </p:set>
                                    <p:animEffect transition="in" filter="fade">
                                      <p:cBhvr>
                                        <p:cTn id="30" dur="500"/>
                                        <p:tgtEl>
                                          <p:spTgt spid="215060"/>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215052"/>
                                        </p:tgtEl>
                                        <p:attrNameLst>
                                          <p:attrName>style.visibility</p:attrName>
                                        </p:attrNameLst>
                                      </p:cBhvr>
                                      <p:to>
                                        <p:strVal val="visible"/>
                                      </p:to>
                                    </p:set>
                                    <p:animEffect transition="in" filter="fade">
                                      <p:cBhvr>
                                        <p:cTn id="35" dur="500"/>
                                        <p:tgtEl>
                                          <p:spTgt spid="215052"/>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215050"/>
                                        </p:tgtEl>
                                        <p:attrNameLst>
                                          <p:attrName>style.visibility</p:attrName>
                                        </p:attrNameLst>
                                      </p:cBhvr>
                                      <p:to>
                                        <p:strVal val="visible"/>
                                      </p:to>
                                    </p:set>
                                    <p:animEffect transition="in" filter="fade">
                                      <p:cBhvr>
                                        <p:cTn id="40" dur="500"/>
                                        <p:tgtEl>
                                          <p:spTgt spid="215050"/>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215065"/>
                                        </p:tgtEl>
                                        <p:attrNameLst>
                                          <p:attrName>style.visibility</p:attrName>
                                        </p:attrNameLst>
                                      </p:cBhvr>
                                      <p:to>
                                        <p:strVal val="visible"/>
                                      </p:to>
                                    </p:set>
                                    <p:animEffect transition="in" filter="fade">
                                      <p:cBhvr>
                                        <p:cTn id="45" dur="500"/>
                                        <p:tgtEl>
                                          <p:spTgt spid="215065"/>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215051"/>
                                        </p:tgtEl>
                                        <p:attrNameLst>
                                          <p:attrName>style.visibility</p:attrName>
                                        </p:attrNameLst>
                                      </p:cBhvr>
                                      <p:to>
                                        <p:strVal val="visible"/>
                                      </p:to>
                                    </p:set>
                                    <p:animEffect transition="in" filter="fade">
                                      <p:cBhvr>
                                        <p:cTn id="50" dur="500"/>
                                        <p:tgtEl>
                                          <p:spTgt spid="2150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5050" grpId="0" bldLvl="0" animBg="1"/>
      <p:bldP spid="215051" grpId="0" bldLvl="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19809" name="Rectangle 2"/>
          <p:cNvSpPr>
            <a:spLocks noGrp="1"/>
          </p:cNvSpPr>
          <p:nvPr>
            <p:ph type="title"/>
          </p:nvPr>
        </p:nvSpPr>
        <p:spPr/>
        <p:txBody>
          <a:bodyPr vert="horz" wrap="square" lIns="102870" tIns="51435" rIns="102870" bIns="51435" anchor="ctr"/>
          <a:p>
            <a:pPr defTabSz="1028700"/>
            <a:r>
              <a:rPr lang="en-US" altLang="zh-CN" sz="5200" i="1" kern="1200" dirty="0">
                <a:latin typeface="微软雅黑" panose="020B0503020204020204" pitchFamily="34" charset="-122"/>
                <a:ea typeface="微软雅黑" panose="020B0503020204020204" pitchFamily="34" charset="-122"/>
                <a:cs typeface="+mj-cs"/>
                <a:sym typeface="Calibri" panose="020F0502020204030204" pitchFamily="34" charset="0"/>
              </a:rPr>
              <a:t>Synchronization</a:t>
            </a:r>
            <a:endParaRPr lang="en-US" altLang="zh-CN" sz="5200" i="1" kern="1200" dirty="0">
              <a:latin typeface="微软雅黑" panose="020B0503020204020204" pitchFamily="34" charset="-122"/>
              <a:ea typeface="微软雅黑" panose="020B0503020204020204" pitchFamily="34" charset="-122"/>
              <a:cs typeface="+mj-cs"/>
              <a:sym typeface="Calibri" panose="020F0502020204030204" pitchFamily="34" charset="0"/>
            </a:endParaRPr>
          </a:p>
        </p:txBody>
      </p:sp>
      <p:sp>
        <p:nvSpPr>
          <p:cNvPr id="216067" name="Rectangle 3"/>
          <p:cNvSpPr>
            <a:spLocks noGrp="1"/>
          </p:cNvSpPr>
          <p:nvPr>
            <p:ph idx="1"/>
          </p:nvPr>
        </p:nvSpPr>
        <p:spPr>
          <a:xfrm>
            <a:off x="419100" y="1328738"/>
            <a:ext cx="8229600" cy="4525963"/>
          </a:xfrm>
        </p:spPr>
        <p:txBody>
          <a:bodyPr wrap="square" lIns="102870" tIns="51435" rIns="102870" bIns="51435" anchor="t"/>
          <a:lstStyle/>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通过同步</a:t>
            </a:r>
            <a:r>
              <a:rPr kumimoji="0" lang="en-US" altLang="zh-CN"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a:t>
            </a:r>
            <a:r>
              <a:rPr kumimoji="0" lang="en-US" altLang="zh-CN" sz="3050" b="1"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synchronizing</a:t>
            </a:r>
            <a:r>
              <a:rPr kumimoji="0" lang="en-US" altLang="zh-CN"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a:t>
            </a:r>
            <a:r>
              <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对临界区域的访问可以解决数据污染问题</a:t>
            </a:r>
            <a:endPar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同步锁协议：线程在操作某个对象前，必须获得该对象上的锁</a:t>
            </a:r>
            <a:r>
              <a:rPr kumimoji="0" lang="en-US" altLang="zh-CN"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a:t>
            </a:r>
            <a:r>
              <a:rPr kumimoji="0" lang="en-US" altLang="zh-CN" sz="3050" b="1"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lock</a:t>
            </a:r>
            <a:r>
              <a:rPr kumimoji="0" lang="en-US" altLang="zh-CN"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a:t>
            </a:r>
            <a:r>
              <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，完成操作后释放对象上的锁，没有得到锁的线程必须等待锁的释放，如果线程在操作对象的过程中发生了异常，则自动释放对象上的锁</a:t>
            </a:r>
            <a:endPar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p:txBody>
      </p:sp>
      <p:grpSp>
        <p:nvGrpSpPr>
          <p:cNvPr id="216068" name="Group 4"/>
          <p:cNvGrpSpPr/>
          <p:nvPr/>
        </p:nvGrpSpPr>
        <p:grpSpPr>
          <a:xfrm>
            <a:off x="401638" y="106363"/>
            <a:ext cx="8421687" cy="6716712"/>
            <a:chOff x="657" y="28"/>
            <a:chExt cx="4491" cy="4173"/>
          </a:xfrm>
        </p:grpSpPr>
        <p:sp>
          <p:nvSpPr>
            <p:cNvPr id="119812" name="Rectangle 5"/>
            <p:cNvSpPr/>
            <p:nvPr/>
          </p:nvSpPr>
          <p:spPr>
            <a:xfrm>
              <a:off x="657" y="28"/>
              <a:ext cx="4491" cy="4173"/>
            </a:xfrm>
            <a:prstGeom prst="rect">
              <a:avLst/>
            </a:prstGeom>
            <a:solidFill>
              <a:srgbClr val="F8F8F8"/>
            </a:solidFill>
            <a:ln w="9525" cap="flat" cmpd="sng">
              <a:solidFill>
                <a:schemeClr val="tx1"/>
              </a:solidFill>
              <a:prstDash val="solid"/>
              <a:miter/>
              <a:headEnd type="none" w="med" len="med"/>
              <a:tailEnd type="none" w="med" len="med"/>
            </a:ln>
          </p:spPr>
          <p:txBody>
            <a:bodyPr wrap="none" anchor="ctr"/>
            <a:p>
              <a:endParaRPr lang="zh-CN" altLang="en-US" dirty="0">
                <a:effectLst/>
                <a:latin typeface="Arial" panose="020B0604020202020204" pitchFamily="34" charset="0"/>
                <a:ea typeface="宋体" panose="02010600030101010101" pitchFamily="2" charset="-122"/>
              </a:endParaRPr>
            </a:p>
          </p:txBody>
        </p:sp>
        <p:sp>
          <p:nvSpPr>
            <p:cNvPr id="119813" name="Text Box 6"/>
            <p:cNvSpPr txBox="1"/>
            <p:nvPr/>
          </p:nvSpPr>
          <p:spPr>
            <a:xfrm>
              <a:off x="1429" y="73"/>
              <a:ext cx="590" cy="363"/>
            </a:xfrm>
            <a:prstGeom prst="rect">
              <a:avLst/>
            </a:prstGeom>
            <a:noFill/>
            <a:ln w="9525">
              <a:noFill/>
            </a:ln>
          </p:spPr>
          <p:txBody>
            <a:bodyPr anchor="t">
              <a:spAutoFit/>
            </a:bodyPr>
            <a:p>
              <a:pPr eaLnBrk="0" hangingPunct="0">
                <a:spcBef>
                  <a:spcPct val="50000"/>
                </a:spcBef>
              </a:pPr>
              <a:r>
                <a:rPr lang="en-US" altLang="zh-CN" sz="3200" b="1" dirty="0">
                  <a:latin typeface="Times New Roman" panose="02020603050405020304" pitchFamily="18" charset="0"/>
                  <a:ea typeface="宋体" panose="02010600030101010101" pitchFamily="2" charset="-122"/>
                </a:rPr>
                <a:t>T1</a:t>
              </a:r>
              <a:endParaRPr lang="en-US" altLang="zh-CN" sz="3200" b="1" dirty="0">
                <a:latin typeface="Times New Roman" panose="02020603050405020304" pitchFamily="18" charset="0"/>
                <a:ea typeface="宋体" panose="02010600030101010101" pitchFamily="2" charset="-122"/>
              </a:endParaRPr>
            </a:p>
          </p:txBody>
        </p:sp>
        <p:sp>
          <p:nvSpPr>
            <p:cNvPr id="119814" name="Text Box 7"/>
            <p:cNvSpPr txBox="1"/>
            <p:nvPr/>
          </p:nvSpPr>
          <p:spPr>
            <a:xfrm>
              <a:off x="3924" y="73"/>
              <a:ext cx="544" cy="363"/>
            </a:xfrm>
            <a:prstGeom prst="rect">
              <a:avLst/>
            </a:prstGeom>
            <a:noFill/>
            <a:ln w="9525">
              <a:noFill/>
            </a:ln>
          </p:spPr>
          <p:txBody>
            <a:bodyPr anchor="t">
              <a:spAutoFit/>
            </a:bodyPr>
            <a:p>
              <a:pPr eaLnBrk="0" hangingPunct="0">
                <a:spcBef>
                  <a:spcPct val="50000"/>
                </a:spcBef>
              </a:pPr>
              <a:r>
                <a:rPr lang="en-US" altLang="zh-CN" sz="3200" b="1" dirty="0">
                  <a:latin typeface="Times New Roman" panose="02020603050405020304" pitchFamily="18" charset="0"/>
                  <a:ea typeface="宋体" panose="02010600030101010101" pitchFamily="2" charset="-122"/>
                </a:rPr>
                <a:t>T2</a:t>
              </a:r>
              <a:endParaRPr lang="en-US" altLang="zh-CN" sz="3200" b="1" dirty="0">
                <a:latin typeface="Times New Roman" panose="02020603050405020304" pitchFamily="18" charset="0"/>
                <a:ea typeface="宋体" panose="02010600030101010101" pitchFamily="2" charset="-122"/>
              </a:endParaRPr>
            </a:p>
          </p:txBody>
        </p:sp>
        <p:sp>
          <p:nvSpPr>
            <p:cNvPr id="119815" name="Text Box 8"/>
            <p:cNvSpPr txBox="1"/>
            <p:nvPr/>
          </p:nvSpPr>
          <p:spPr>
            <a:xfrm>
              <a:off x="2744" y="73"/>
              <a:ext cx="363" cy="363"/>
            </a:xfrm>
            <a:prstGeom prst="rect">
              <a:avLst/>
            </a:prstGeom>
            <a:noFill/>
            <a:ln w="9525">
              <a:noFill/>
            </a:ln>
          </p:spPr>
          <p:txBody>
            <a:bodyPr anchor="t">
              <a:spAutoFit/>
            </a:bodyPr>
            <a:p>
              <a:pPr eaLnBrk="0" hangingPunct="0">
                <a:spcBef>
                  <a:spcPct val="50000"/>
                </a:spcBef>
              </a:pPr>
              <a:r>
                <a:rPr lang="en-US" altLang="zh-CN" sz="3200" b="1" dirty="0">
                  <a:latin typeface="Times New Roman" panose="02020603050405020304" pitchFamily="18" charset="0"/>
                  <a:ea typeface="宋体" panose="02010600030101010101" pitchFamily="2" charset="-122"/>
                </a:rPr>
                <a:t>X</a:t>
              </a:r>
              <a:endParaRPr lang="en-US" altLang="zh-CN" sz="3200" b="1" dirty="0">
                <a:latin typeface="Times New Roman" panose="02020603050405020304" pitchFamily="18" charset="0"/>
                <a:ea typeface="宋体" panose="02010600030101010101" pitchFamily="2" charset="-122"/>
              </a:endParaRPr>
            </a:p>
          </p:txBody>
        </p:sp>
        <p:sp>
          <p:nvSpPr>
            <p:cNvPr id="216073" name="Rectangle 9"/>
            <p:cNvSpPr>
              <a:spLocks noChangeArrowheads="1"/>
            </p:cNvSpPr>
            <p:nvPr/>
          </p:nvSpPr>
          <p:spPr bwMode="auto">
            <a:xfrm>
              <a:off x="2517" y="482"/>
              <a:ext cx="726" cy="270"/>
            </a:xfrm>
            <a:prstGeom prst="rect">
              <a:avLst/>
            </a:prstGeom>
            <a:solidFill>
              <a:srgbClr val="F8F8F8"/>
            </a:solidFill>
            <a:ln w="9525">
              <a:solidFill>
                <a:schemeClr val="tx1"/>
              </a:solidFill>
              <a:miter lim="800000"/>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en-US" altLang="zh-CN" sz="2700" b="1" i="0" u="none" strike="noStrike" kern="1200" cap="none" spc="0" normalizeH="0" baseline="0" noProof="0">
                  <a:ln>
                    <a:noFill/>
                  </a:ln>
                  <a:solidFill>
                    <a:schemeClr val="tx1"/>
                  </a:solidFill>
                  <a:effectLst>
                    <a:outerShdw blurRad="38100" dist="38100" dir="2700000" algn="tl">
                      <a:srgbClr val="C0C0C0"/>
                    </a:outerShdw>
                  </a:effectLst>
                  <a:uLnTx/>
                  <a:uFillTx/>
                  <a:latin typeface="Times New Roman" panose="02020603050405020304" pitchFamily="18" charset="0"/>
                  <a:ea typeface="宋体" panose="02010600030101010101" pitchFamily="2" charset="-122"/>
                  <a:cs typeface="+mn-cs"/>
                  <a:sym typeface="+mn-ea"/>
                </a:rPr>
                <a:t>100</a:t>
              </a:r>
              <a:endParaRPr kumimoji="0" lang="en-US" altLang="zh-CN" sz="2700" b="1" i="0" u="none" strike="noStrike" kern="1200" cap="none" spc="0" normalizeH="0" baseline="0" noProof="0">
                <a:ln>
                  <a:noFill/>
                </a:ln>
                <a:solidFill>
                  <a:schemeClr val="tx1"/>
                </a:solidFill>
                <a:effectLst>
                  <a:outerShdw blurRad="38100" dist="38100" dir="2700000" algn="tl">
                    <a:srgbClr val="C0C0C0"/>
                  </a:outerShdw>
                </a:effectLst>
                <a:uLnTx/>
                <a:uFillTx/>
                <a:latin typeface="Times New Roman" panose="02020603050405020304" pitchFamily="18" charset="0"/>
                <a:ea typeface="宋体" panose="02010600030101010101" pitchFamily="2" charset="-122"/>
                <a:cs typeface="+mn-cs"/>
                <a:sym typeface="+mn-ea"/>
              </a:endParaRPr>
            </a:p>
          </p:txBody>
        </p:sp>
      </p:grpSp>
      <p:sp>
        <p:nvSpPr>
          <p:cNvPr id="216074" name="Rectangle 10"/>
          <p:cNvSpPr>
            <a:spLocks noChangeArrowheads="1"/>
          </p:cNvSpPr>
          <p:nvPr/>
        </p:nvSpPr>
        <p:spPr bwMode="auto">
          <a:xfrm>
            <a:off x="3975100" y="2898775"/>
            <a:ext cx="1362075" cy="454025"/>
          </a:xfrm>
          <a:prstGeom prst="rect">
            <a:avLst/>
          </a:prstGeom>
          <a:solidFill>
            <a:srgbClr val="F8F8F8"/>
          </a:solidFill>
          <a:ln w="9525">
            <a:solidFill>
              <a:schemeClr val="tx1"/>
            </a:solidFill>
            <a:miter lim="800000"/>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02870" tIns="51435" rIns="102870" bIns="51435" anchor="ctr"/>
          <a:lstStyle/>
          <a:p>
            <a:pPr marL="0" marR="0" lvl="0" indent="0" algn="ctr"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en-US" altLang="zh-CN" sz="2700" b="1" i="0" u="none" strike="noStrike" kern="1200" cap="none" spc="0" normalizeH="0" baseline="0" noProof="0">
                <a:ln>
                  <a:noFill/>
                </a:ln>
                <a:solidFill>
                  <a:schemeClr val="tx1"/>
                </a:solidFill>
                <a:effectLst>
                  <a:outerShdw blurRad="38100" dist="38100" dir="2700000" algn="tl">
                    <a:srgbClr val="C0C0C0"/>
                  </a:outerShdw>
                </a:effectLst>
                <a:uLnTx/>
                <a:uFillTx/>
                <a:latin typeface="Times New Roman" panose="02020603050405020304" pitchFamily="18" charset="0"/>
                <a:ea typeface="宋体" panose="02010600030101010101" pitchFamily="2" charset="-122"/>
                <a:cs typeface="+mn-cs"/>
                <a:sym typeface="+mn-ea"/>
              </a:rPr>
              <a:t>300</a:t>
            </a:r>
            <a:endParaRPr kumimoji="0" lang="en-US" altLang="zh-CN" sz="2700" b="1" i="0" u="none" strike="noStrike" kern="1200" cap="none" spc="0" normalizeH="0" baseline="0" noProof="0">
              <a:ln>
                <a:noFill/>
              </a:ln>
              <a:solidFill>
                <a:schemeClr val="tx1"/>
              </a:solidFill>
              <a:effectLst>
                <a:outerShdw blurRad="38100" dist="38100" dir="2700000" algn="tl">
                  <a:srgbClr val="C0C0C0"/>
                </a:outerShdw>
              </a:effectLst>
              <a:uLnTx/>
              <a:uFillTx/>
              <a:latin typeface="Times New Roman" panose="02020603050405020304" pitchFamily="18" charset="0"/>
              <a:ea typeface="宋体" panose="02010600030101010101" pitchFamily="2" charset="-122"/>
              <a:cs typeface="+mn-cs"/>
              <a:sym typeface="+mn-ea"/>
            </a:endParaRPr>
          </a:p>
        </p:txBody>
      </p:sp>
      <p:sp>
        <p:nvSpPr>
          <p:cNvPr id="216075" name="Rectangle 11"/>
          <p:cNvSpPr>
            <a:spLocks noChangeArrowheads="1"/>
          </p:cNvSpPr>
          <p:nvPr/>
        </p:nvSpPr>
        <p:spPr bwMode="auto">
          <a:xfrm>
            <a:off x="3975100" y="5924550"/>
            <a:ext cx="1362075" cy="452438"/>
          </a:xfrm>
          <a:prstGeom prst="rect">
            <a:avLst/>
          </a:prstGeom>
          <a:solidFill>
            <a:srgbClr val="F8F8F8"/>
          </a:solidFill>
          <a:ln w="9525">
            <a:solidFill>
              <a:schemeClr val="tx1"/>
            </a:solidFill>
            <a:miter lim="800000"/>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02870" tIns="51435" rIns="102870" bIns="51435" anchor="ctr"/>
          <a:lstStyle/>
          <a:p>
            <a:pPr marL="0" marR="0" lvl="0" indent="0" algn="ctr"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en-US" altLang="zh-CN" sz="2700" b="1" i="0" u="none" strike="noStrike" kern="1200" cap="none" spc="0" normalizeH="0" baseline="0" noProof="0">
                <a:ln>
                  <a:noFill/>
                </a:ln>
                <a:solidFill>
                  <a:schemeClr val="tx1"/>
                </a:solidFill>
                <a:effectLst>
                  <a:outerShdw blurRad="38100" dist="38100" dir="2700000" algn="tl">
                    <a:srgbClr val="C0C0C0"/>
                  </a:outerShdw>
                </a:effectLst>
                <a:uLnTx/>
                <a:uFillTx/>
                <a:latin typeface="Times New Roman" panose="02020603050405020304" pitchFamily="18" charset="0"/>
                <a:ea typeface="宋体" panose="02010600030101010101" pitchFamily="2" charset="-122"/>
                <a:cs typeface="+mn-cs"/>
                <a:sym typeface="+mn-ea"/>
              </a:rPr>
              <a:t>200</a:t>
            </a:r>
            <a:endParaRPr kumimoji="0" lang="en-US" altLang="zh-CN" sz="2700" b="1" i="0" u="none" strike="noStrike" kern="1200" cap="none" spc="0" normalizeH="0" baseline="0" noProof="0">
              <a:ln>
                <a:noFill/>
              </a:ln>
              <a:solidFill>
                <a:schemeClr val="tx1"/>
              </a:solidFill>
              <a:effectLst>
                <a:outerShdw blurRad="38100" dist="38100" dir="2700000" algn="tl">
                  <a:srgbClr val="C0C0C0"/>
                </a:outerShdw>
              </a:effectLst>
              <a:uLnTx/>
              <a:uFillTx/>
              <a:latin typeface="Times New Roman" panose="02020603050405020304" pitchFamily="18" charset="0"/>
              <a:ea typeface="宋体" panose="02010600030101010101" pitchFamily="2" charset="-122"/>
              <a:cs typeface="+mn-cs"/>
              <a:sym typeface="+mn-ea"/>
            </a:endParaRPr>
          </a:p>
        </p:txBody>
      </p:sp>
      <p:grpSp>
        <p:nvGrpSpPr>
          <p:cNvPr id="216083" name="Group 19"/>
          <p:cNvGrpSpPr/>
          <p:nvPr/>
        </p:nvGrpSpPr>
        <p:grpSpPr>
          <a:xfrm>
            <a:off x="1169988" y="479425"/>
            <a:ext cx="2043112" cy="755650"/>
            <a:chOff x="1066" y="390"/>
            <a:chExt cx="1089" cy="454"/>
          </a:xfrm>
        </p:grpSpPr>
        <p:sp>
          <p:nvSpPr>
            <p:cNvPr id="119820" name="Rectangle 20"/>
            <p:cNvSpPr/>
            <p:nvPr/>
          </p:nvSpPr>
          <p:spPr>
            <a:xfrm>
              <a:off x="1066" y="617"/>
              <a:ext cx="1089" cy="227"/>
            </a:xfrm>
            <a:prstGeom prst="rect">
              <a:avLst/>
            </a:prstGeom>
            <a:solidFill>
              <a:srgbClr val="F8F8F8"/>
            </a:solidFill>
            <a:ln w="9525" cap="flat" cmpd="sng">
              <a:solidFill>
                <a:schemeClr val="tx1"/>
              </a:solidFill>
              <a:prstDash val="solid"/>
              <a:miter/>
              <a:headEnd type="none" w="med" len="med"/>
              <a:tailEnd type="none" w="med" len="med"/>
            </a:ln>
          </p:spPr>
          <p:txBody>
            <a:bodyPr wrap="none" anchor="ctr"/>
            <a:p>
              <a:pPr algn="ctr" eaLnBrk="0" hangingPunct="0"/>
              <a:r>
                <a:rPr lang="zh-CN" altLang="en-US" sz="2300" dirty="0">
                  <a:latin typeface="Times New Roman" panose="02020603050405020304" pitchFamily="18" charset="0"/>
                  <a:ea typeface="宋体" panose="02010600030101010101" pitchFamily="2" charset="-122"/>
                </a:rPr>
                <a:t>获得</a:t>
              </a:r>
              <a:r>
                <a:rPr lang="en-US" altLang="zh-CN" sz="2300" b="1" dirty="0">
                  <a:latin typeface="Times New Roman" panose="02020603050405020304" pitchFamily="18" charset="0"/>
                  <a:ea typeface="宋体" panose="02010600030101010101" pitchFamily="2" charset="-122"/>
                </a:rPr>
                <a:t>X</a:t>
              </a:r>
              <a:r>
                <a:rPr lang="zh-CN" altLang="en-US" sz="2300" dirty="0">
                  <a:latin typeface="Times New Roman" panose="02020603050405020304" pitchFamily="18" charset="0"/>
                  <a:ea typeface="宋体" panose="02010600030101010101" pitchFamily="2" charset="-122"/>
                </a:rPr>
                <a:t>上的锁</a:t>
              </a:r>
              <a:endParaRPr lang="zh-CN" altLang="en-US" sz="2300" dirty="0">
                <a:latin typeface="Times New Roman" panose="02020603050405020304" pitchFamily="18" charset="0"/>
                <a:ea typeface="宋体" panose="02010600030101010101" pitchFamily="2" charset="-122"/>
              </a:endParaRPr>
            </a:p>
          </p:txBody>
        </p:sp>
        <p:sp>
          <p:nvSpPr>
            <p:cNvPr id="119821" name="Line 21"/>
            <p:cNvSpPr/>
            <p:nvPr/>
          </p:nvSpPr>
          <p:spPr>
            <a:xfrm>
              <a:off x="1610" y="390"/>
              <a:ext cx="0" cy="227"/>
            </a:xfrm>
            <a:prstGeom prst="line">
              <a:avLst/>
            </a:prstGeom>
            <a:ln w="9525" cap="flat" cmpd="sng">
              <a:solidFill>
                <a:schemeClr val="tx1"/>
              </a:solidFill>
              <a:prstDash val="solid"/>
              <a:round/>
              <a:headEnd type="none" w="med" len="med"/>
              <a:tailEnd type="triangle" w="med" len="med"/>
            </a:ln>
          </p:spPr>
        </p:sp>
      </p:grpSp>
      <p:sp>
        <p:nvSpPr>
          <p:cNvPr id="216086" name="Rectangle 22"/>
          <p:cNvSpPr/>
          <p:nvPr/>
        </p:nvSpPr>
        <p:spPr>
          <a:xfrm>
            <a:off x="1169988" y="3275013"/>
            <a:ext cx="2043112" cy="379412"/>
          </a:xfrm>
          <a:prstGeom prst="rect">
            <a:avLst/>
          </a:prstGeom>
          <a:solidFill>
            <a:srgbClr val="F8F8F8"/>
          </a:solidFill>
          <a:ln w="9525" cap="flat" cmpd="sng">
            <a:solidFill>
              <a:schemeClr val="tx1"/>
            </a:solidFill>
            <a:prstDash val="solid"/>
            <a:miter/>
            <a:headEnd type="none" w="med" len="med"/>
            <a:tailEnd type="none" w="med" len="med"/>
          </a:ln>
        </p:spPr>
        <p:txBody>
          <a:bodyPr wrap="none" lIns="102870" tIns="51435" rIns="102870" bIns="51435" anchor="ctr"/>
          <a:p>
            <a:pPr algn="ctr" eaLnBrk="0" hangingPunct="0"/>
            <a:r>
              <a:rPr lang="zh-CN" altLang="en-US" sz="2300" dirty="0">
                <a:latin typeface="Times New Roman" panose="02020603050405020304" pitchFamily="18" charset="0"/>
                <a:ea typeface="宋体" panose="02010600030101010101" pitchFamily="2" charset="-122"/>
              </a:rPr>
              <a:t>释放</a:t>
            </a:r>
            <a:r>
              <a:rPr lang="en-US" altLang="zh-CN" sz="2300" b="1" dirty="0">
                <a:latin typeface="Times New Roman" panose="02020603050405020304" pitchFamily="18" charset="0"/>
                <a:ea typeface="宋体" panose="02010600030101010101" pitchFamily="2" charset="-122"/>
              </a:rPr>
              <a:t>X</a:t>
            </a:r>
            <a:r>
              <a:rPr lang="zh-CN" altLang="en-US" sz="2300" dirty="0">
                <a:latin typeface="Times New Roman" panose="02020603050405020304" pitchFamily="18" charset="0"/>
                <a:ea typeface="宋体" panose="02010600030101010101" pitchFamily="2" charset="-122"/>
              </a:rPr>
              <a:t>上的锁</a:t>
            </a:r>
            <a:endParaRPr lang="zh-CN" altLang="en-US" sz="2300" dirty="0">
              <a:latin typeface="Times New Roman" panose="02020603050405020304" pitchFamily="18" charset="0"/>
              <a:ea typeface="宋体" panose="02010600030101010101" pitchFamily="2" charset="-122"/>
            </a:endParaRPr>
          </a:p>
        </p:txBody>
      </p:sp>
      <p:grpSp>
        <p:nvGrpSpPr>
          <p:cNvPr id="216107" name="Group 43"/>
          <p:cNvGrpSpPr/>
          <p:nvPr/>
        </p:nvGrpSpPr>
        <p:grpSpPr>
          <a:xfrm>
            <a:off x="1425575" y="1236663"/>
            <a:ext cx="1700213" cy="2039937"/>
            <a:chOff x="1202" y="845"/>
            <a:chExt cx="907" cy="1224"/>
          </a:xfrm>
        </p:grpSpPr>
        <p:grpSp>
          <p:nvGrpSpPr>
            <p:cNvPr id="119824" name="Group 12"/>
            <p:cNvGrpSpPr/>
            <p:nvPr/>
          </p:nvGrpSpPr>
          <p:grpSpPr>
            <a:xfrm>
              <a:off x="1202" y="845"/>
              <a:ext cx="907" cy="1087"/>
              <a:chOff x="1202" y="844"/>
              <a:chExt cx="907" cy="1087"/>
            </a:xfrm>
          </p:grpSpPr>
          <p:sp>
            <p:nvSpPr>
              <p:cNvPr id="216077" name="Rectangle 13"/>
              <p:cNvSpPr>
                <a:spLocks noChangeArrowheads="1"/>
              </p:cNvSpPr>
              <p:nvPr/>
            </p:nvSpPr>
            <p:spPr bwMode="auto">
              <a:xfrm>
                <a:off x="1202" y="1705"/>
                <a:ext cx="907" cy="226"/>
              </a:xfrm>
              <a:prstGeom prst="rect">
                <a:avLst/>
              </a:prstGeom>
              <a:solidFill>
                <a:srgbClr val="F8F8F8"/>
              </a:solidFill>
              <a:ln w="9525">
                <a:solidFill>
                  <a:schemeClr val="tx1"/>
                </a:solidFill>
                <a:miter lim="800000"/>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en-US" altLang="zh-CN" sz="2700" b="1" i="0" u="none" strike="noStrike" kern="1200" cap="none" spc="0" normalizeH="0" baseline="0" noProof="0">
                    <a:ln>
                      <a:noFill/>
                    </a:ln>
                    <a:solidFill>
                      <a:schemeClr val="tx1"/>
                    </a:solidFill>
                    <a:effectLst/>
                    <a:uLnTx/>
                    <a:uFillTx/>
                    <a:latin typeface="Times New Roman" panose="02020603050405020304" pitchFamily="18" charset="0"/>
                    <a:ea typeface="宋体" panose="02010600030101010101" pitchFamily="2" charset="-122"/>
                    <a:cs typeface="+mn-cs"/>
                    <a:sym typeface="+mn-ea"/>
                  </a:rPr>
                  <a:t>X=a;</a:t>
                </a:r>
                <a:endParaRPr kumimoji="0" lang="en-US" altLang="zh-CN" sz="2700" b="1" i="0" u="none" strike="noStrike" kern="1200" cap="none" spc="0" normalizeH="0" baseline="0" noProof="0">
                  <a:ln>
                    <a:noFill/>
                  </a:ln>
                  <a:solidFill>
                    <a:schemeClr val="tx1"/>
                  </a:solidFill>
                  <a:effectLst/>
                  <a:uLnTx/>
                  <a:uFillTx/>
                  <a:latin typeface="Times New Roman" panose="02020603050405020304" pitchFamily="18" charset="0"/>
                  <a:ea typeface="宋体" panose="02010600030101010101" pitchFamily="2" charset="-122"/>
                  <a:cs typeface="+mn-cs"/>
                  <a:sym typeface="+mn-ea"/>
                </a:endParaRPr>
              </a:p>
            </p:txBody>
          </p:sp>
          <p:sp>
            <p:nvSpPr>
              <p:cNvPr id="119826" name="Line 14"/>
              <p:cNvSpPr/>
              <p:nvPr/>
            </p:nvSpPr>
            <p:spPr>
              <a:xfrm>
                <a:off x="1610" y="1569"/>
                <a:ext cx="0" cy="136"/>
              </a:xfrm>
              <a:prstGeom prst="line">
                <a:avLst/>
              </a:prstGeom>
              <a:ln w="9525" cap="flat" cmpd="sng">
                <a:solidFill>
                  <a:schemeClr val="tx1"/>
                </a:solidFill>
                <a:prstDash val="solid"/>
                <a:round/>
                <a:headEnd type="none" w="med" len="med"/>
                <a:tailEnd type="triangle" w="med" len="med"/>
              </a:ln>
            </p:spPr>
          </p:sp>
          <p:sp>
            <p:nvSpPr>
              <p:cNvPr id="216079" name="Rectangle 15"/>
              <p:cNvSpPr>
                <a:spLocks noChangeArrowheads="1"/>
              </p:cNvSpPr>
              <p:nvPr/>
            </p:nvSpPr>
            <p:spPr bwMode="auto">
              <a:xfrm>
                <a:off x="1202" y="980"/>
                <a:ext cx="907" cy="227"/>
              </a:xfrm>
              <a:prstGeom prst="rect">
                <a:avLst/>
              </a:prstGeom>
              <a:solidFill>
                <a:srgbClr val="F8F8F8"/>
              </a:solidFill>
              <a:ln w="9525">
                <a:solidFill>
                  <a:schemeClr val="tx1"/>
                </a:solidFill>
                <a:miter lim="800000"/>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en-US" altLang="zh-CN" sz="2700" b="1" i="0" u="none" strike="noStrike" kern="1200" cap="none" spc="0" normalizeH="0" baseline="0" noProof="0">
                    <a:ln>
                      <a:noFill/>
                    </a:ln>
                    <a:solidFill>
                      <a:schemeClr val="tx1"/>
                    </a:solidFill>
                    <a:effectLst/>
                    <a:uLnTx/>
                    <a:uFillTx/>
                    <a:latin typeface="Times New Roman" panose="02020603050405020304" pitchFamily="18" charset="0"/>
                    <a:ea typeface="宋体" panose="02010600030101010101" pitchFamily="2" charset="-122"/>
                    <a:cs typeface="+mn-cs"/>
                    <a:sym typeface="+mn-ea"/>
                  </a:rPr>
                  <a:t>a=X;</a:t>
                </a:r>
                <a:endParaRPr kumimoji="0" lang="en-US" altLang="zh-CN" sz="2700" b="1" i="0" u="none" strike="noStrike" kern="1200" cap="none" spc="0" normalizeH="0" baseline="0" noProof="0">
                  <a:ln>
                    <a:noFill/>
                  </a:ln>
                  <a:solidFill>
                    <a:schemeClr val="tx1"/>
                  </a:solidFill>
                  <a:effectLst/>
                  <a:uLnTx/>
                  <a:uFillTx/>
                  <a:latin typeface="Times New Roman" panose="02020603050405020304" pitchFamily="18" charset="0"/>
                  <a:ea typeface="宋体" panose="02010600030101010101" pitchFamily="2" charset="-122"/>
                  <a:cs typeface="+mn-cs"/>
                  <a:sym typeface="+mn-ea"/>
                </a:endParaRPr>
              </a:p>
            </p:txBody>
          </p:sp>
          <p:sp>
            <p:nvSpPr>
              <p:cNvPr id="119828" name="Line 16"/>
              <p:cNvSpPr/>
              <p:nvPr/>
            </p:nvSpPr>
            <p:spPr>
              <a:xfrm>
                <a:off x="1610" y="844"/>
                <a:ext cx="0" cy="136"/>
              </a:xfrm>
              <a:prstGeom prst="line">
                <a:avLst/>
              </a:prstGeom>
              <a:ln w="9525" cap="flat" cmpd="sng">
                <a:solidFill>
                  <a:schemeClr val="tx1"/>
                </a:solidFill>
                <a:prstDash val="solid"/>
                <a:round/>
                <a:headEnd type="none" w="med" len="med"/>
                <a:tailEnd type="triangle" w="med" len="med"/>
              </a:ln>
            </p:spPr>
          </p:sp>
          <p:sp>
            <p:nvSpPr>
              <p:cNvPr id="216081" name="Rectangle 17"/>
              <p:cNvSpPr>
                <a:spLocks noChangeArrowheads="1"/>
              </p:cNvSpPr>
              <p:nvPr/>
            </p:nvSpPr>
            <p:spPr bwMode="auto">
              <a:xfrm>
                <a:off x="1202" y="1343"/>
                <a:ext cx="907" cy="227"/>
              </a:xfrm>
              <a:prstGeom prst="rect">
                <a:avLst/>
              </a:prstGeom>
              <a:solidFill>
                <a:srgbClr val="F8F8F8"/>
              </a:solidFill>
              <a:ln w="9525">
                <a:solidFill>
                  <a:schemeClr val="tx1"/>
                </a:solidFill>
                <a:miter lim="800000"/>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en-US" altLang="zh-CN" sz="2700" b="1" i="0" u="none" strike="noStrike" kern="1200" cap="none" spc="0" normalizeH="0" baseline="0" noProof="0">
                    <a:ln>
                      <a:noFill/>
                    </a:ln>
                    <a:solidFill>
                      <a:schemeClr val="tx1"/>
                    </a:solidFill>
                    <a:effectLst/>
                    <a:uLnTx/>
                    <a:uFillTx/>
                    <a:latin typeface="Times New Roman" panose="02020603050405020304" pitchFamily="18" charset="0"/>
                    <a:ea typeface="宋体" panose="02010600030101010101" pitchFamily="2" charset="-122"/>
                    <a:cs typeface="+mn-cs"/>
                    <a:sym typeface="+mn-ea"/>
                  </a:rPr>
                  <a:t>a=a+200;</a:t>
                </a:r>
                <a:endParaRPr kumimoji="0" lang="en-US" altLang="zh-CN" sz="2700" b="1" i="0" u="none" strike="noStrike" kern="1200" cap="none" spc="0" normalizeH="0" baseline="0" noProof="0">
                  <a:ln>
                    <a:noFill/>
                  </a:ln>
                  <a:solidFill>
                    <a:schemeClr val="tx1"/>
                  </a:solidFill>
                  <a:effectLst/>
                  <a:uLnTx/>
                  <a:uFillTx/>
                  <a:latin typeface="Times New Roman" panose="02020603050405020304" pitchFamily="18" charset="0"/>
                  <a:ea typeface="宋体" panose="02010600030101010101" pitchFamily="2" charset="-122"/>
                  <a:cs typeface="+mn-cs"/>
                  <a:sym typeface="+mn-ea"/>
                </a:endParaRPr>
              </a:p>
            </p:txBody>
          </p:sp>
          <p:sp>
            <p:nvSpPr>
              <p:cNvPr id="119830" name="Line 18"/>
              <p:cNvSpPr/>
              <p:nvPr/>
            </p:nvSpPr>
            <p:spPr>
              <a:xfrm>
                <a:off x="1610" y="1206"/>
                <a:ext cx="0" cy="136"/>
              </a:xfrm>
              <a:prstGeom prst="line">
                <a:avLst/>
              </a:prstGeom>
              <a:ln w="9525" cap="flat" cmpd="sng">
                <a:solidFill>
                  <a:schemeClr val="tx1"/>
                </a:solidFill>
                <a:prstDash val="solid"/>
                <a:round/>
                <a:headEnd type="none" w="med" len="med"/>
                <a:tailEnd type="triangle" w="med" len="med"/>
              </a:ln>
            </p:spPr>
          </p:sp>
        </p:grpSp>
        <p:sp>
          <p:nvSpPr>
            <p:cNvPr id="119831" name="Line 23"/>
            <p:cNvSpPr/>
            <p:nvPr/>
          </p:nvSpPr>
          <p:spPr>
            <a:xfrm>
              <a:off x="1610" y="1933"/>
              <a:ext cx="0" cy="136"/>
            </a:xfrm>
            <a:prstGeom prst="line">
              <a:avLst/>
            </a:prstGeom>
            <a:ln w="9525" cap="flat" cmpd="sng">
              <a:solidFill>
                <a:schemeClr val="tx1"/>
              </a:solidFill>
              <a:prstDash val="solid"/>
              <a:round/>
              <a:headEnd type="none" w="med" len="med"/>
              <a:tailEnd type="triangle" w="med" len="med"/>
            </a:ln>
          </p:spPr>
        </p:sp>
      </p:grpSp>
      <p:grpSp>
        <p:nvGrpSpPr>
          <p:cNvPr id="216088" name="Group 24"/>
          <p:cNvGrpSpPr/>
          <p:nvPr/>
        </p:nvGrpSpPr>
        <p:grpSpPr>
          <a:xfrm>
            <a:off x="5846763" y="6073775"/>
            <a:ext cx="2043112" cy="604838"/>
            <a:chOff x="3560" y="3747"/>
            <a:chExt cx="1089" cy="363"/>
          </a:xfrm>
        </p:grpSpPr>
        <p:sp>
          <p:nvSpPr>
            <p:cNvPr id="119833" name="Rectangle 25"/>
            <p:cNvSpPr/>
            <p:nvPr/>
          </p:nvSpPr>
          <p:spPr>
            <a:xfrm>
              <a:off x="3560" y="3883"/>
              <a:ext cx="1089" cy="227"/>
            </a:xfrm>
            <a:prstGeom prst="rect">
              <a:avLst/>
            </a:prstGeom>
            <a:solidFill>
              <a:srgbClr val="F8F8F8"/>
            </a:solidFill>
            <a:ln w="9525" cap="flat" cmpd="sng">
              <a:solidFill>
                <a:schemeClr val="tx1"/>
              </a:solidFill>
              <a:prstDash val="solid"/>
              <a:miter/>
              <a:headEnd type="none" w="med" len="med"/>
              <a:tailEnd type="none" w="med" len="med"/>
            </a:ln>
          </p:spPr>
          <p:txBody>
            <a:bodyPr wrap="none" anchor="ctr"/>
            <a:p>
              <a:pPr algn="ctr" eaLnBrk="0" hangingPunct="0"/>
              <a:r>
                <a:rPr lang="zh-CN" altLang="en-US" sz="2300" dirty="0">
                  <a:latin typeface="Times New Roman" panose="02020603050405020304" pitchFamily="18" charset="0"/>
                  <a:ea typeface="宋体" panose="02010600030101010101" pitchFamily="2" charset="-122"/>
                </a:rPr>
                <a:t>释放</a:t>
              </a:r>
              <a:r>
                <a:rPr lang="en-US" altLang="zh-CN" sz="2300" b="1" dirty="0">
                  <a:latin typeface="Times New Roman" panose="02020603050405020304" pitchFamily="18" charset="0"/>
                  <a:ea typeface="宋体" panose="02010600030101010101" pitchFamily="2" charset="-122"/>
                </a:rPr>
                <a:t>X</a:t>
              </a:r>
              <a:r>
                <a:rPr lang="zh-CN" altLang="en-US" sz="2300" dirty="0">
                  <a:latin typeface="Times New Roman" panose="02020603050405020304" pitchFamily="18" charset="0"/>
                  <a:ea typeface="宋体" panose="02010600030101010101" pitchFamily="2" charset="-122"/>
                </a:rPr>
                <a:t>上的锁</a:t>
              </a:r>
              <a:endParaRPr lang="zh-CN" altLang="en-US" sz="2300" dirty="0">
                <a:latin typeface="Times New Roman" panose="02020603050405020304" pitchFamily="18" charset="0"/>
                <a:ea typeface="宋体" panose="02010600030101010101" pitchFamily="2" charset="-122"/>
              </a:endParaRPr>
            </a:p>
          </p:txBody>
        </p:sp>
        <p:sp>
          <p:nvSpPr>
            <p:cNvPr id="119834" name="Line 26"/>
            <p:cNvSpPr/>
            <p:nvPr/>
          </p:nvSpPr>
          <p:spPr>
            <a:xfrm>
              <a:off x="4104" y="3747"/>
              <a:ext cx="0" cy="136"/>
            </a:xfrm>
            <a:prstGeom prst="line">
              <a:avLst/>
            </a:prstGeom>
            <a:ln w="9525" cap="flat" cmpd="sng">
              <a:solidFill>
                <a:schemeClr val="tx1"/>
              </a:solidFill>
              <a:prstDash val="solid"/>
              <a:round/>
              <a:headEnd type="none" w="med" len="med"/>
              <a:tailEnd type="triangle" w="med" len="med"/>
            </a:ln>
          </p:spPr>
        </p:sp>
      </p:grpSp>
      <p:grpSp>
        <p:nvGrpSpPr>
          <p:cNvPr id="216091" name="Group 27"/>
          <p:cNvGrpSpPr/>
          <p:nvPr/>
        </p:nvGrpSpPr>
        <p:grpSpPr>
          <a:xfrm>
            <a:off x="5846763" y="1917700"/>
            <a:ext cx="2043112" cy="1738313"/>
            <a:chOff x="3560" y="1253"/>
            <a:chExt cx="1089" cy="1043"/>
          </a:xfrm>
        </p:grpSpPr>
        <p:sp>
          <p:nvSpPr>
            <p:cNvPr id="119836" name="Rectangle 28"/>
            <p:cNvSpPr/>
            <p:nvPr/>
          </p:nvSpPr>
          <p:spPr>
            <a:xfrm>
              <a:off x="3560" y="2069"/>
              <a:ext cx="1089" cy="227"/>
            </a:xfrm>
            <a:prstGeom prst="rect">
              <a:avLst/>
            </a:prstGeom>
            <a:solidFill>
              <a:srgbClr val="F8F8F8"/>
            </a:solidFill>
            <a:ln w="9525" cap="flat" cmpd="sng">
              <a:solidFill>
                <a:schemeClr val="tx1"/>
              </a:solidFill>
              <a:prstDash val="solid"/>
              <a:miter/>
              <a:headEnd type="none" w="med" len="med"/>
              <a:tailEnd type="none" w="med" len="med"/>
            </a:ln>
          </p:spPr>
          <p:txBody>
            <a:bodyPr wrap="none" anchor="ctr"/>
            <a:p>
              <a:pPr algn="ctr" eaLnBrk="0" hangingPunct="0"/>
              <a:r>
                <a:rPr lang="zh-CN" altLang="en-US" sz="2300" dirty="0">
                  <a:latin typeface="Times New Roman" panose="02020603050405020304" pitchFamily="18" charset="0"/>
                  <a:ea typeface="宋体" panose="02010600030101010101" pitchFamily="2" charset="-122"/>
                </a:rPr>
                <a:t>获得</a:t>
              </a:r>
              <a:r>
                <a:rPr lang="en-US" altLang="zh-CN" sz="2300" b="1" dirty="0">
                  <a:latin typeface="Times New Roman" panose="02020603050405020304" pitchFamily="18" charset="0"/>
                  <a:ea typeface="宋体" panose="02010600030101010101" pitchFamily="2" charset="-122"/>
                </a:rPr>
                <a:t>X</a:t>
              </a:r>
              <a:r>
                <a:rPr lang="zh-CN" altLang="en-US" sz="2300" dirty="0">
                  <a:latin typeface="Times New Roman" panose="02020603050405020304" pitchFamily="18" charset="0"/>
                  <a:ea typeface="宋体" panose="02010600030101010101" pitchFamily="2" charset="-122"/>
                </a:rPr>
                <a:t>上的锁</a:t>
              </a:r>
              <a:endParaRPr lang="zh-CN" altLang="en-US" sz="2300" dirty="0">
                <a:latin typeface="Times New Roman" panose="02020603050405020304" pitchFamily="18" charset="0"/>
                <a:ea typeface="宋体" panose="02010600030101010101" pitchFamily="2" charset="-122"/>
              </a:endParaRPr>
            </a:p>
          </p:txBody>
        </p:sp>
        <p:sp>
          <p:nvSpPr>
            <p:cNvPr id="119837" name="Line 29"/>
            <p:cNvSpPr/>
            <p:nvPr/>
          </p:nvSpPr>
          <p:spPr>
            <a:xfrm flipH="1">
              <a:off x="4105" y="1253"/>
              <a:ext cx="0" cy="816"/>
            </a:xfrm>
            <a:prstGeom prst="line">
              <a:avLst/>
            </a:prstGeom>
            <a:ln w="9525" cap="flat" cmpd="sng">
              <a:solidFill>
                <a:schemeClr val="tx1"/>
              </a:solidFill>
              <a:prstDash val="solid"/>
              <a:round/>
              <a:headEnd type="none" w="med" len="med"/>
              <a:tailEnd type="triangle" w="med" len="med"/>
            </a:ln>
          </p:spPr>
        </p:sp>
      </p:grpSp>
      <p:grpSp>
        <p:nvGrpSpPr>
          <p:cNvPr id="216094" name="Group 30"/>
          <p:cNvGrpSpPr/>
          <p:nvPr/>
        </p:nvGrpSpPr>
        <p:grpSpPr>
          <a:xfrm>
            <a:off x="6018213" y="3656013"/>
            <a:ext cx="1700212" cy="2417762"/>
            <a:chOff x="3651" y="2296"/>
            <a:chExt cx="907" cy="1451"/>
          </a:xfrm>
        </p:grpSpPr>
        <p:sp>
          <p:nvSpPr>
            <p:cNvPr id="216095" name="Rectangle 31"/>
            <p:cNvSpPr>
              <a:spLocks noChangeArrowheads="1"/>
            </p:cNvSpPr>
            <p:nvPr/>
          </p:nvSpPr>
          <p:spPr bwMode="auto">
            <a:xfrm>
              <a:off x="3651" y="2795"/>
              <a:ext cx="907" cy="227"/>
            </a:xfrm>
            <a:prstGeom prst="rect">
              <a:avLst/>
            </a:prstGeom>
            <a:solidFill>
              <a:srgbClr val="F8F8F8"/>
            </a:solidFill>
            <a:ln w="9525">
              <a:solidFill>
                <a:schemeClr val="tx1"/>
              </a:solidFill>
              <a:miter lim="800000"/>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en-US" altLang="zh-CN" sz="2700" b="1" i="0" u="none" strike="noStrike" kern="1200" cap="none" spc="0" normalizeH="0" baseline="0" noProof="0">
                  <a:ln>
                    <a:noFill/>
                  </a:ln>
                  <a:solidFill>
                    <a:schemeClr val="tx1"/>
                  </a:solidFill>
                  <a:effectLst/>
                  <a:uLnTx/>
                  <a:uFillTx/>
                  <a:latin typeface="Times New Roman" panose="02020603050405020304" pitchFamily="18" charset="0"/>
                  <a:ea typeface="宋体" panose="02010600030101010101" pitchFamily="2" charset="-122"/>
                  <a:cs typeface="+mn-cs"/>
                  <a:sym typeface="+mn-ea"/>
                </a:rPr>
                <a:t>b=X;</a:t>
              </a:r>
              <a:endParaRPr kumimoji="0" lang="en-US" altLang="zh-CN" sz="2700" b="1" i="0" u="none" strike="noStrike" kern="1200" cap="none" spc="0" normalizeH="0" baseline="0" noProof="0">
                <a:ln>
                  <a:noFill/>
                </a:ln>
                <a:solidFill>
                  <a:schemeClr val="tx1"/>
                </a:solidFill>
                <a:effectLst/>
                <a:uLnTx/>
                <a:uFillTx/>
                <a:latin typeface="Times New Roman" panose="02020603050405020304" pitchFamily="18" charset="0"/>
                <a:ea typeface="宋体" panose="02010600030101010101" pitchFamily="2" charset="-122"/>
                <a:cs typeface="+mn-cs"/>
                <a:sym typeface="+mn-ea"/>
              </a:endParaRPr>
            </a:p>
          </p:txBody>
        </p:sp>
        <p:sp>
          <p:nvSpPr>
            <p:cNvPr id="119840" name="Line 32"/>
            <p:cNvSpPr/>
            <p:nvPr/>
          </p:nvSpPr>
          <p:spPr>
            <a:xfrm>
              <a:off x="4105" y="2659"/>
              <a:ext cx="0" cy="136"/>
            </a:xfrm>
            <a:prstGeom prst="line">
              <a:avLst/>
            </a:prstGeom>
            <a:ln w="9525" cap="flat" cmpd="sng">
              <a:solidFill>
                <a:schemeClr val="tx1"/>
              </a:solidFill>
              <a:prstDash val="solid"/>
              <a:round/>
              <a:headEnd type="none" w="med" len="med"/>
              <a:tailEnd type="triangle" w="med" len="med"/>
            </a:ln>
          </p:spPr>
        </p:sp>
        <p:sp>
          <p:nvSpPr>
            <p:cNvPr id="216097" name="Rectangle 33"/>
            <p:cNvSpPr>
              <a:spLocks noChangeArrowheads="1"/>
            </p:cNvSpPr>
            <p:nvPr/>
          </p:nvSpPr>
          <p:spPr bwMode="auto">
            <a:xfrm>
              <a:off x="3651" y="3158"/>
              <a:ext cx="907" cy="227"/>
            </a:xfrm>
            <a:prstGeom prst="rect">
              <a:avLst/>
            </a:prstGeom>
            <a:solidFill>
              <a:srgbClr val="F8F8F8"/>
            </a:solidFill>
            <a:ln w="9525">
              <a:solidFill>
                <a:schemeClr val="tx1"/>
              </a:solidFill>
              <a:miter lim="800000"/>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en-US" altLang="zh-CN" sz="2700" b="1" i="0" u="none" strike="noStrike" kern="1200" cap="none" spc="0" normalizeH="0" baseline="0" noProof="0">
                  <a:ln>
                    <a:noFill/>
                  </a:ln>
                  <a:solidFill>
                    <a:schemeClr val="tx1"/>
                  </a:solidFill>
                  <a:effectLst/>
                  <a:uLnTx/>
                  <a:uFillTx/>
                  <a:latin typeface="Times New Roman" panose="02020603050405020304" pitchFamily="18" charset="0"/>
                  <a:ea typeface="宋体" panose="02010600030101010101" pitchFamily="2" charset="-122"/>
                  <a:cs typeface="+mn-cs"/>
                  <a:sym typeface="+mn-ea"/>
                </a:rPr>
                <a:t>b=b-100;</a:t>
              </a:r>
              <a:endParaRPr kumimoji="0" lang="en-US" altLang="zh-CN" sz="2700" b="1" i="0" u="none" strike="noStrike" kern="1200" cap="none" spc="0" normalizeH="0" baseline="0" noProof="0">
                <a:ln>
                  <a:noFill/>
                </a:ln>
                <a:solidFill>
                  <a:schemeClr val="tx1"/>
                </a:solidFill>
                <a:effectLst/>
                <a:uLnTx/>
                <a:uFillTx/>
                <a:latin typeface="Times New Roman" panose="02020603050405020304" pitchFamily="18" charset="0"/>
                <a:ea typeface="宋体" panose="02010600030101010101" pitchFamily="2" charset="-122"/>
                <a:cs typeface="+mn-cs"/>
                <a:sym typeface="+mn-ea"/>
              </a:endParaRPr>
            </a:p>
          </p:txBody>
        </p:sp>
        <p:sp>
          <p:nvSpPr>
            <p:cNvPr id="119842" name="Line 34"/>
            <p:cNvSpPr/>
            <p:nvPr/>
          </p:nvSpPr>
          <p:spPr>
            <a:xfrm>
              <a:off x="4105" y="3021"/>
              <a:ext cx="0" cy="137"/>
            </a:xfrm>
            <a:prstGeom prst="line">
              <a:avLst/>
            </a:prstGeom>
            <a:ln w="9525" cap="flat" cmpd="sng">
              <a:solidFill>
                <a:schemeClr val="tx1"/>
              </a:solidFill>
              <a:prstDash val="solid"/>
              <a:round/>
              <a:headEnd type="none" w="med" len="med"/>
              <a:tailEnd type="triangle" w="med" len="med"/>
            </a:ln>
          </p:spPr>
        </p:sp>
        <p:sp>
          <p:nvSpPr>
            <p:cNvPr id="216099" name="Rectangle 35"/>
            <p:cNvSpPr>
              <a:spLocks noChangeArrowheads="1"/>
            </p:cNvSpPr>
            <p:nvPr/>
          </p:nvSpPr>
          <p:spPr bwMode="auto">
            <a:xfrm>
              <a:off x="3651" y="3520"/>
              <a:ext cx="907" cy="227"/>
            </a:xfrm>
            <a:prstGeom prst="rect">
              <a:avLst/>
            </a:prstGeom>
            <a:solidFill>
              <a:srgbClr val="F8F8F8"/>
            </a:solidFill>
            <a:ln w="9525">
              <a:solidFill>
                <a:schemeClr val="tx1"/>
              </a:solidFill>
              <a:miter lim="800000"/>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en-US" altLang="zh-CN" sz="2700" b="1" i="0" u="none" strike="noStrike" kern="1200" cap="none" spc="0" normalizeH="0" baseline="0" noProof="0">
                  <a:ln>
                    <a:noFill/>
                  </a:ln>
                  <a:solidFill>
                    <a:schemeClr val="tx1"/>
                  </a:solidFill>
                  <a:effectLst/>
                  <a:uLnTx/>
                  <a:uFillTx/>
                  <a:latin typeface="Times New Roman" panose="02020603050405020304" pitchFamily="18" charset="0"/>
                  <a:ea typeface="宋体" panose="02010600030101010101" pitchFamily="2" charset="-122"/>
                  <a:cs typeface="+mn-cs"/>
                  <a:sym typeface="+mn-ea"/>
                </a:rPr>
                <a:t>X=b;</a:t>
              </a:r>
              <a:endParaRPr kumimoji="0" lang="en-US" altLang="zh-CN" sz="2700" b="1" i="0" u="none" strike="noStrike" kern="1200" cap="none" spc="0" normalizeH="0" baseline="0" noProof="0">
                <a:ln>
                  <a:noFill/>
                </a:ln>
                <a:solidFill>
                  <a:schemeClr val="tx1"/>
                </a:solidFill>
                <a:effectLst/>
                <a:uLnTx/>
                <a:uFillTx/>
                <a:latin typeface="Times New Roman" panose="02020603050405020304" pitchFamily="18" charset="0"/>
                <a:ea typeface="宋体" panose="02010600030101010101" pitchFamily="2" charset="-122"/>
                <a:cs typeface="+mn-cs"/>
                <a:sym typeface="+mn-ea"/>
              </a:endParaRPr>
            </a:p>
          </p:txBody>
        </p:sp>
        <p:sp>
          <p:nvSpPr>
            <p:cNvPr id="119844" name="Line 36"/>
            <p:cNvSpPr/>
            <p:nvPr/>
          </p:nvSpPr>
          <p:spPr>
            <a:xfrm>
              <a:off x="4105" y="3384"/>
              <a:ext cx="0" cy="136"/>
            </a:xfrm>
            <a:prstGeom prst="line">
              <a:avLst/>
            </a:prstGeom>
            <a:ln w="9525" cap="flat" cmpd="sng">
              <a:solidFill>
                <a:schemeClr val="tx1"/>
              </a:solidFill>
              <a:prstDash val="solid"/>
              <a:round/>
              <a:headEnd type="none" w="med" len="med"/>
              <a:tailEnd type="triangle" w="med" len="med"/>
            </a:ln>
          </p:spPr>
        </p:sp>
        <p:sp>
          <p:nvSpPr>
            <p:cNvPr id="216101" name="Rectangle 37"/>
            <p:cNvSpPr>
              <a:spLocks noChangeArrowheads="1"/>
            </p:cNvSpPr>
            <p:nvPr/>
          </p:nvSpPr>
          <p:spPr bwMode="auto">
            <a:xfrm>
              <a:off x="3651" y="2432"/>
              <a:ext cx="907" cy="227"/>
            </a:xfrm>
            <a:prstGeom prst="rect">
              <a:avLst/>
            </a:prstGeom>
            <a:solidFill>
              <a:srgbClr val="F8F8F8"/>
            </a:solidFill>
            <a:ln w="9525">
              <a:solidFill>
                <a:schemeClr val="tx1"/>
              </a:solidFill>
              <a:miter lim="800000"/>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en-US" altLang="zh-CN" sz="2700" b="1" i="0" u="none" strike="noStrike" kern="1200" cap="none" spc="0" normalizeH="0" baseline="0" noProof="0">
                  <a:ln>
                    <a:noFill/>
                  </a:ln>
                  <a:solidFill>
                    <a:schemeClr val="tx1"/>
                  </a:solidFill>
                  <a:effectLst/>
                  <a:uLnTx/>
                  <a:uFillTx/>
                  <a:latin typeface="Times New Roman" panose="02020603050405020304" pitchFamily="18" charset="0"/>
                  <a:ea typeface="宋体" panose="02010600030101010101" pitchFamily="2" charset="-122"/>
                  <a:cs typeface="+mn-cs"/>
                  <a:sym typeface="+mn-ea"/>
                </a:rPr>
                <a:t>b=X;</a:t>
              </a:r>
              <a:endParaRPr kumimoji="0" lang="en-US" altLang="zh-CN" sz="2700" b="1" i="0" u="none" strike="noStrike" kern="1200" cap="none" spc="0" normalizeH="0" baseline="0" noProof="0">
                <a:ln>
                  <a:noFill/>
                </a:ln>
                <a:solidFill>
                  <a:schemeClr val="tx1"/>
                </a:solidFill>
                <a:effectLst/>
                <a:uLnTx/>
                <a:uFillTx/>
                <a:latin typeface="Times New Roman" panose="02020603050405020304" pitchFamily="18" charset="0"/>
                <a:ea typeface="宋体" panose="02010600030101010101" pitchFamily="2" charset="-122"/>
                <a:cs typeface="+mn-cs"/>
                <a:sym typeface="+mn-ea"/>
              </a:endParaRPr>
            </a:p>
          </p:txBody>
        </p:sp>
        <p:sp>
          <p:nvSpPr>
            <p:cNvPr id="119846" name="Line 38"/>
            <p:cNvSpPr/>
            <p:nvPr/>
          </p:nvSpPr>
          <p:spPr>
            <a:xfrm>
              <a:off x="4105" y="2296"/>
              <a:ext cx="0" cy="136"/>
            </a:xfrm>
            <a:prstGeom prst="line">
              <a:avLst/>
            </a:prstGeom>
            <a:ln w="9525" cap="flat" cmpd="sng">
              <a:solidFill>
                <a:schemeClr val="tx1"/>
              </a:solidFill>
              <a:prstDash val="solid"/>
              <a:round/>
              <a:headEnd type="none" w="med" len="med"/>
              <a:tailEnd type="triangle" w="med" len="med"/>
            </a:ln>
          </p:spPr>
        </p:sp>
      </p:grpSp>
      <p:grpSp>
        <p:nvGrpSpPr>
          <p:cNvPr id="216103" name="Group 39"/>
          <p:cNvGrpSpPr/>
          <p:nvPr/>
        </p:nvGrpSpPr>
        <p:grpSpPr>
          <a:xfrm>
            <a:off x="5846763" y="481013"/>
            <a:ext cx="2043112" cy="1436687"/>
            <a:chOff x="3560" y="391"/>
            <a:chExt cx="1089" cy="862"/>
          </a:xfrm>
        </p:grpSpPr>
        <p:sp>
          <p:nvSpPr>
            <p:cNvPr id="119848" name="Line 40"/>
            <p:cNvSpPr/>
            <p:nvPr/>
          </p:nvSpPr>
          <p:spPr>
            <a:xfrm>
              <a:off x="4105" y="391"/>
              <a:ext cx="0" cy="635"/>
            </a:xfrm>
            <a:prstGeom prst="line">
              <a:avLst/>
            </a:prstGeom>
            <a:ln w="9525" cap="flat" cmpd="sng">
              <a:solidFill>
                <a:schemeClr val="tx1"/>
              </a:solidFill>
              <a:prstDash val="solid"/>
              <a:round/>
              <a:headEnd type="none" w="med" len="med"/>
              <a:tailEnd type="triangle" w="med" len="med"/>
            </a:ln>
          </p:spPr>
        </p:sp>
        <p:sp>
          <p:nvSpPr>
            <p:cNvPr id="119849" name="Rectangle 41"/>
            <p:cNvSpPr/>
            <p:nvPr/>
          </p:nvSpPr>
          <p:spPr>
            <a:xfrm>
              <a:off x="3560" y="1026"/>
              <a:ext cx="1089" cy="227"/>
            </a:xfrm>
            <a:prstGeom prst="rect">
              <a:avLst/>
            </a:prstGeom>
            <a:solidFill>
              <a:srgbClr val="F8F8F8"/>
            </a:solidFill>
            <a:ln w="9525" cap="flat" cmpd="sng">
              <a:solidFill>
                <a:schemeClr val="tx1"/>
              </a:solidFill>
              <a:prstDash val="solid"/>
              <a:miter/>
              <a:headEnd type="none" w="med" len="med"/>
              <a:tailEnd type="none" w="med" len="med"/>
            </a:ln>
          </p:spPr>
          <p:txBody>
            <a:bodyPr wrap="none" anchor="ctr"/>
            <a:p>
              <a:pPr algn="ctr" eaLnBrk="0" hangingPunct="0"/>
              <a:r>
                <a:rPr lang="zh-CN" altLang="en-US" sz="2300" dirty="0">
                  <a:solidFill>
                    <a:srgbClr val="FF3300"/>
                  </a:solidFill>
                  <a:latin typeface="Times New Roman" panose="02020603050405020304" pitchFamily="18" charset="0"/>
                  <a:ea typeface="宋体" panose="02010600030101010101" pitchFamily="2" charset="-122"/>
                </a:rPr>
                <a:t>等待</a:t>
              </a:r>
              <a:r>
                <a:rPr lang="en-US" altLang="zh-CN" sz="2300" b="1" dirty="0">
                  <a:solidFill>
                    <a:srgbClr val="FF3300"/>
                  </a:solidFill>
                  <a:latin typeface="Times New Roman" panose="02020603050405020304" pitchFamily="18" charset="0"/>
                  <a:ea typeface="宋体" panose="02010600030101010101" pitchFamily="2" charset="-122"/>
                </a:rPr>
                <a:t>X</a:t>
              </a:r>
              <a:r>
                <a:rPr lang="zh-CN" altLang="en-US" sz="2300" dirty="0">
                  <a:solidFill>
                    <a:srgbClr val="FF3300"/>
                  </a:solidFill>
                  <a:latin typeface="Times New Roman" panose="02020603050405020304" pitchFamily="18" charset="0"/>
                  <a:ea typeface="宋体" panose="02010600030101010101" pitchFamily="2" charset="-122"/>
                </a:rPr>
                <a:t>上的锁</a:t>
              </a:r>
              <a:endParaRPr lang="zh-CN" altLang="en-US" sz="2300" dirty="0">
                <a:solidFill>
                  <a:srgbClr val="FF3300"/>
                </a:solidFill>
                <a:latin typeface="Times New Roman" panose="02020603050405020304" pitchFamily="18" charset="0"/>
                <a:ea typeface="宋体" panose="02010600030101010101" pitchFamily="2" charset="-122"/>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216067">
                                            <p:txEl>
                                              <p:charRg st="0" end="38"/>
                                            </p:txEl>
                                          </p:spTgt>
                                        </p:tgtEl>
                                        <p:attrNameLst>
                                          <p:attrName>style.visibility</p:attrName>
                                        </p:attrNameLst>
                                      </p:cBhvr>
                                      <p:to>
                                        <p:strVal val="visible"/>
                                      </p:to>
                                    </p:set>
                                    <p:anim calcmode="lin" valueType="num">
                                      <p:cBhvr additive="base">
                                        <p:cTn id="7" dur="500" fill="hold"/>
                                        <p:tgtEl>
                                          <p:spTgt spid="216067">
                                            <p:txEl>
                                              <p:charRg st="0" end="38"/>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216067">
                                            <p:txEl>
                                              <p:charRg st="0" end="38"/>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nodeType="clickEffect">
                                  <p:stCondLst>
                                    <p:cond delay="0"/>
                                  </p:stCondLst>
                                  <p:childTnLst>
                                    <p:set>
                                      <p:cBhvr>
                                        <p:cTn id="12" dur="1" fill="hold">
                                          <p:stCondLst>
                                            <p:cond delay="0"/>
                                          </p:stCondLst>
                                        </p:cTn>
                                        <p:tgtEl>
                                          <p:spTgt spid="216067">
                                            <p:txEl>
                                              <p:charRg st="38" end="132"/>
                                            </p:txEl>
                                          </p:spTgt>
                                        </p:tgtEl>
                                        <p:attrNameLst>
                                          <p:attrName>style.visibility</p:attrName>
                                        </p:attrNameLst>
                                      </p:cBhvr>
                                      <p:to>
                                        <p:strVal val="visible"/>
                                      </p:to>
                                    </p:set>
                                    <p:anim calcmode="lin" valueType="num">
                                      <p:cBhvr additive="base">
                                        <p:cTn id="13" dur="500" fill="hold"/>
                                        <p:tgtEl>
                                          <p:spTgt spid="216067">
                                            <p:txEl>
                                              <p:charRg st="38" end="132"/>
                                            </p:txEl>
                                          </p:spTgt>
                                        </p:tgtEl>
                                        <p:attrNameLst>
                                          <p:attrName>ppt_x</p:attrName>
                                        </p:attrNameLst>
                                      </p:cBhvr>
                                      <p:tavLst>
                                        <p:tav tm="0">
                                          <p:val>
                                            <p:strVal val="1+#ppt_w/2"/>
                                          </p:val>
                                        </p:tav>
                                        <p:tav tm="100000">
                                          <p:val>
                                            <p:strVal val="#ppt_x"/>
                                          </p:val>
                                        </p:tav>
                                      </p:tavLst>
                                    </p:anim>
                                    <p:anim calcmode="lin" valueType="num">
                                      <p:cBhvr additive="base">
                                        <p:cTn id="14" dur="500" fill="hold"/>
                                        <p:tgtEl>
                                          <p:spTgt spid="216067">
                                            <p:txEl>
                                              <p:charRg st="38" end="132"/>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216068"/>
                                        </p:tgtEl>
                                        <p:attrNameLst>
                                          <p:attrName>style.visibility</p:attrName>
                                        </p:attrNameLst>
                                      </p:cBhvr>
                                      <p:to>
                                        <p:strVal val="visible"/>
                                      </p:to>
                                    </p:set>
                                    <p:anim calcmode="lin" valueType="num">
                                      <p:cBhvr additive="base">
                                        <p:cTn id="19" dur="500" fill="hold"/>
                                        <p:tgtEl>
                                          <p:spTgt spid="216068"/>
                                        </p:tgtEl>
                                        <p:attrNameLst>
                                          <p:attrName>ppt_x</p:attrName>
                                        </p:attrNameLst>
                                      </p:cBhvr>
                                      <p:tavLst>
                                        <p:tav tm="0">
                                          <p:val>
                                            <p:strVal val="#ppt_x"/>
                                          </p:val>
                                        </p:tav>
                                        <p:tav tm="100000">
                                          <p:val>
                                            <p:strVal val="#ppt_x"/>
                                          </p:val>
                                        </p:tav>
                                      </p:tavLst>
                                    </p:anim>
                                    <p:anim calcmode="lin" valueType="num">
                                      <p:cBhvr additive="base">
                                        <p:cTn id="20" dur="500" fill="hold"/>
                                        <p:tgtEl>
                                          <p:spTgt spid="216068"/>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216083"/>
                                        </p:tgtEl>
                                        <p:attrNameLst>
                                          <p:attrName>style.visibility</p:attrName>
                                        </p:attrNameLst>
                                      </p:cBhvr>
                                      <p:to>
                                        <p:strVal val="visible"/>
                                      </p:to>
                                    </p:set>
                                    <p:animEffect transition="in" filter="fade">
                                      <p:cBhvr>
                                        <p:cTn id="25" dur="500"/>
                                        <p:tgtEl>
                                          <p:spTgt spid="216083"/>
                                        </p:tgtEl>
                                      </p:cBhvr>
                                    </p:animEffect>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nodeType="clickEffect">
                                  <p:stCondLst>
                                    <p:cond delay="0"/>
                                  </p:stCondLst>
                                  <p:childTnLst>
                                    <p:set>
                                      <p:cBhvr>
                                        <p:cTn id="29" dur="1" fill="hold">
                                          <p:stCondLst>
                                            <p:cond delay="0"/>
                                          </p:stCondLst>
                                        </p:cTn>
                                        <p:tgtEl>
                                          <p:spTgt spid="216107"/>
                                        </p:tgtEl>
                                        <p:attrNameLst>
                                          <p:attrName>style.visibility</p:attrName>
                                        </p:attrNameLst>
                                      </p:cBhvr>
                                      <p:to>
                                        <p:strVal val="visible"/>
                                      </p:to>
                                    </p:set>
                                    <p:anim calcmode="lin" valueType="num">
                                      <p:cBhvr additive="base">
                                        <p:cTn id="30" dur="500" fill="hold"/>
                                        <p:tgtEl>
                                          <p:spTgt spid="216107"/>
                                        </p:tgtEl>
                                        <p:attrNameLst>
                                          <p:attrName>ppt_x</p:attrName>
                                        </p:attrNameLst>
                                      </p:cBhvr>
                                      <p:tavLst>
                                        <p:tav tm="0">
                                          <p:val>
                                            <p:strVal val="#ppt_x"/>
                                          </p:val>
                                        </p:tav>
                                        <p:tav tm="100000">
                                          <p:val>
                                            <p:strVal val="#ppt_x"/>
                                          </p:val>
                                        </p:tav>
                                      </p:tavLst>
                                    </p:anim>
                                    <p:anim calcmode="lin" valueType="num">
                                      <p:cBhvr additive="base">
                                        <p:cTn id="31" dur="500" fill="hold"/>
                                        <p:tgtEl>
                                          <p:spTgt spid="216107"/>
                                        </p:tgtEl>
                                        <p:attrNameLst>
                                          <p:attrName>ppt_y</p:attrName>
                                        </p:attrNameLst>
                                      </p:cBhvr>
                                      <p:tavLst>
                                        <p:tav tm="0">
                                          <p:val>
                                            <p:strVal val="1+#ppt_h/2"/>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216103"/>
                                        </p:tgtEl>
                                        <p:attrNameLst>
                                          <p:attrName>style.visibility</p:attrName>
                                        </p:attrNameLst>
                                      </p:cBhvr>
                                      <p:to>
                                        <p:strVal val="visible"/>
                                      </p:to>
                                    </p:set>
                                    <p:animEffect transition="in" filter="fade">
                                      <p:cBhvr>
                                        <p:cTn id="36" dur="500"/>
                                        <p:tgtEl>
                                          <p:spTgt spid="216103"/>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216074"/>
                                        </p:tgtEl>
                                        <p:attrNameLst>
                                          <p:attrName>style.visibility</p:attrName>
                                        </p:attrNameLst>
                                      </p:cBhvr>
                                      <p:to>
                                        <p:strVal val="visible"/>
                                      </p:to>
                                    </p:set>
                                    <p:animEffect transition="in" filter="fade">
                                      <p:cBhvr>
                                        <p:cTn id="41" dur="2000"/>
                                        <p:tgtEl>
                                          <p:spTgt spid="216074"/>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216086"/>
                                        </p:tgtEl>
                                        <p:attrNameLst>
                                          <p:attrName>style.visibility</p:attrName>
                                        </p:attrNameLst>
                                      </p:cBhvr>
                                      <p:to>
                                        <p:strVal val="visible"/>
                                      </p:to>
                                    </p:set>
                                    <p:animEffect transition="in" filter="fade">
                                      <p:cBhvr>
                                        <p:cTn id="46" dur="500"/>
                                        <p:tgtEl>
                                          <p:spTgt spid="216086"/>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216091"/>
                                        </p:tgtEl>
                                        <p:attrNameLst>
                                          <p:attrName>style.visibility</p:attrName>
                                        </p:attrNameLst>
                                      </p:cBhvr>
                                      <p:to>
                                        <p:strVal val="visible"/>
                                      </p:to>
                                    </p:set>
                                    <p:animEffect transition="in" filter="fade">
                                      <p:cBhvr>
                                        <p:cTn id="51" dur="500"/>
                                        <p:tgtEl>
                                          <p:spTgt spid="216091"/>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0"/>
                                  </p:stCondLst>
                                  <p:childTnLst>
                                    <p:set>
                                      <p:cBhvr>
                                        <p:cTn id="55" dur="1" fill="hold">
                                          <p:stCondLst>
                                            <p:cond delay="0"/>
                                          </p:stCondLst>
                                        </p:cTn>
                                        <p:tgtEl>
                                          <p:spTgt spid="216094"/>
                                        </p:tgtEl>
                                        <p:attrNameLst>
                                          <p:attrName>style.visibility</p:attrName>
                                        </p:attrNameLst>
                                      </p:cBhvr>
                                      <p:to>
                                        <p:strVal val="visible"/>
                                      </p:to>
                                    </p:set>
                                    <p:animEffect transition="in" filter="fade">
                                      <p:cBhvr>
                                        <p:cTn id="56" dur="500"/>
                                        <p:tgtEl>
                                          <p:spTgt spid="216094"/>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grpId="0" nodeType="clickEffect">
                                  <p:stCondLst>
                                    <p:cond delay="0"/>
                                  </p:stCondLst>
                                  <p:childTnLst>
                                    <p:set>
                                      <p:cBhvr>
                                        <p:cTn id="60" dur="1" fill="hold">
                                          <p:stCondLst>
                                            <p:cond delay="0"/>
                                          </p:stCondLst>
                                        </p:cTn>
                                        <p:tgtEl>
                                          <p:spTgt spid="216075"/>
                                        </p:tgtEl>
                                        <p:attrNameLst>
                                          <p:attrName>style.visibility</p:attrName>
                                        </p:attrNameLst>
                                      </p:cBhvr>
                                      <p:to>
                                        <p:strVal val="visible"/>
                                      </p:to>
                                    </p:set>
                                    <p:animEffect transition="in" filter="fade">
                                      <p:cBhvr>
                                        <p:cTn id="61" dur="500"/>
                                        <p:tgtEl>
                                          <p:spTgt spid="216075"/>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nodeType="clickEffect">
                                  <p:stCondLst>
                                    <p:cond delay="0"/>
                                  </p:stCondLst>
                                  <p:childTnLst>
                                    <p:set>
                                      <p:cBhvr>
                                        <p:cTn id="65" dur="1" fill="hold">
                                          <p:stCondLst>
                                            <p:cond delay="0"/>
                                          </p:stCondLst>
                                        </p:cTn>
                                        <p:tgtEl>
                                          <p:spTgt spid="216088"/>
                                        </p:tgtEl>
                                        <p:attrNameLst>
                                          <p:attrName>style.visibility</p:attrName>
                                        </p:attrNameLst>
                                      </p:cBhvr>
                                      <p:to>
                                        <p:strVal val="visible"/>
                                      </p:to>
                                    </p:set>
                                    <p:animEffect transition="in" filter="fade">
                                      <p:cBhvr>
                                        <p:cTn id="66" dur="500"/>
                                        <p:tgtEl>
                                          <p:spTgt spid="2160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6074" grpId="0" bldLvl="0" animBg="1"/>
      <p:bldP spid="216075" grpId="0" bldLvl="0" animBg="1"/>
      <p:bldP spid="216086" grpId="0" bldLvl="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21857" name="Rectangle 2"/>
          <p:cNvSpPr>
            <a:spLocks noGrp="1"/>
          </p:cNvSpPr>
          <p:nvPr>
            <p:ph type="title"/>
          </p:nvPr>
        </p:nvSpPr>
        <p:spPr/>
        <p:txBody>
          <a:bodyPr vert="horz" wrap="square" lIns="102870" tIns="51435" rIns="102870" bIns="51435" anchor="ctr"/>
          <a:p>
            <a:pPr defTabSz="1028700"/>
            <a:r>
              <a:rPr lang="en-US" altLang="zh-CN" sz="4000" i="1" kern="1200" dirty="0">
                <a:latin typeface="微软雅黑" panose="020B0503020204020204" pitchFamily="34" charset="-122"/>
                <a:ea typeface="微软雅黑" panose="020B0503020204020204" pitchFamily="34" charset="-122"/>
                <a:cs typeface="+mj-cs"/>
                <a:sym typeface="Calibri" panose="020F0502020204030204" pitchFamily="34" charset="0"/>
              </a:rPr>
              <a:t>Synchronization</a:t>
            </a:r>
            <a:endParaRPr lang="en-US" altLang="zh-CN" sz="4000" i="1" kern="1200" dirty="0">
              <a:latin typeface="微软雅黑" panose="020B0503020204020204" pitchFamily="34" charset="-122"/>
              <a:ea typeface="微软雅黑" panose="020B0503020204020204" pitchFamily="34" charset="-122"/>
              <a:cs typeface="+mj-cs"/>
              <a:sym typeface="Calibri" panose="020F0502020204030204" pitchFamily="34" charset="0"/>
            </a:endParaRPr>
          </a:p>
        </p:txBody>
      </p:sp>
      <p:sp>
        <p:nvSpPr>
          <p:cNvPr id="217091" name="Rectangle 3"/>
          <p:cNvSpPr>
            <a:spLocks noGrp="1"/>
          </p:cNvSpPr>
          <p:nvPr>
            <p:ph idx="1"/>
          </p:nvPr>
        </p:nvSpPr>
        <p:spPr>
          <a:xfrm>
            <a:off x="419100" y="1328738"/>
            <a:ext cx="8229600" cy="4525963"/>
          </a:xfrm>
        </p:spPr>
        <p:txBody>
          <a:bodyPr wrap="square" lIns="102870" tIns="51435" rIns="102870" bIns="51435" anchor="t"/>
          <a:lstStyle/>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在</a:t>
            </a:r>
            <a:r>
              <a:rPr kumimoji="0" lang="en-US" altLang="zh-CN"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Java</a:t>
            </a: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语言中，</a:t>
            </a: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可以通过被关键字</a:t>
            </a:r>
            <a:r>
              <a:rPr kumimoji="0" lang="en-US" altLang="zh-CN"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synchronized</a:t>
            </a: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修饰的方法或</a:t>
            </a:r>
            <a:r>
              <a:rPr kumimoji="0" lang="en-US" altLang="zh-CN"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synchronized</a:t>
            </a: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语句块实现对代码的同步</a:t>
            </a:r>
            <a:endPar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包含在</a:t>
            </a:r>
            <a:r>
              <a:rPr kumimoji="0" lang="en-US" altLang="zh-CN"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synchronized</a:t>
            </a: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方法或语句块中的代码称为被同步的代码</a:t>
            </a:r>
            <a:r>
              <a:rPr kumimoji="0" lang="en-US" altLang="zh-CN"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a:t>
            </a:r>
            <a:r>
              <a:rPr kumimoji="0" lang="en-US" altLang="zh-CN" sz="2800" b="1"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Synchronized Code</a:t>
            </a:r>
            <a:r>
              <a:rPr kumimoji="0" lang="en-US" altLang="zh-CN"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a:t>
            </a:r>
            <a:endParaRPr kumimoji="0" lang="en-US" altLang="zh-CN"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当线程访问被同步的代码时，必须首先竞争代码所属的类的对象上的锁，否则线程将等待</a:t>
            </a:r>
            <a:r>
              <a:rPr kumimoji="0" lang="en-US" altLang="zh-CN"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a:t>
            </a: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阻塞</a:t>
            </a:r>
            <a:r>
              <a:rPr kumimoji="0" lang="en-US" altLang="zh-CN"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a:t>
            </a: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，直到锁被释放</a:t>
            </a:r>
            <a:endPar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217091">
                                            <p:txEl>
                                              <p:charRg st="0" end="57"/>
                                            </p:txEl>
                                          </p:spTgt>
                                        </p:tgtEl>
                                        <p:attrNameLst>
                                          <p:attrName>style.visibility</p:attrName>
                                        </p:attrNameLst>
                                      </p:cBhvr>
                                      <p:to>
                                        <p:strVal val="visible"/>
                                      </p:to>
                                    </p:set>
                                    <p:anim calcmode="lin" valueType="num">
                                      <p:cBhvr additive="base">
                                        <p:cTn id="7" dur="500" fill="hold"/>
                                        <p:tgtEl>
                                          <p:spTgt spid="217091">
                                            <p:txEl>
                                              <p:charRg st="0" end="57"/>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217091">
                                            <p:txEl>
                                              <p:charRg st="0" end="57"/>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nodeType="clickEffect">
                                  <p:stCondLst>
                                    <p:cond delay="0"/>
                                  </p:stCondLst>
                                  <p:childTnLst>
                                    <p:set>
                                      <p:cBhvr>
                                        <p:cTn id="12" dur="1" fill="hold">
                                          <p:stCondLst>
                                            <p:cond delay="0"/>
                                          </p:stCondLst>
                                        </p:cTn>
                                        <p:tgtEl>
                                          <p:spTgt spid="217091">
                                            <p:txEl>
                                              <p:charRg st="57" end="110"/>
                                            </p:txEl>
                                          </p:spTgt>
                                        </p:tgtEl>
                                        <p:attrNameLst>
                                          <p:attrName>style.visibility</p:attrName>
                                        </p:attrNameLst>
                                      </p:cBhvr>
                                      <p:to>
                                        <p:strVal val="visible"/>
                                      </p:to>
                                    </p:set>
                                    <p:anim calcmode="lin" valueType="num">
                                      <p:cBhvr additive="base">
                                        <p:cTn id="13" dur="500" fill="hold"/>
                                        <p:tgtEl>
                                          <p:spTgt spid="217091">
                                            <p:txEl>
                                              <p:charRg st="57" end="110"/>
                                            </p:txEl>
                                          </p:spTgt>
                                        </p:tgtEl>
                                        <p:attrNameLst>
                                          <p:attrName>ppt_x</p:attrName>
                                        </p:attrNameLst>
                                      </p:cBhvr>
                                      <p:tavLst>
                                        <p:tav tm="0">
                                          <p:val>
                                            <p:strVal val="1+#ppt_w/2"/>
                                          </p:val>
                                        </p:tav>
                                        <p:tav tm="100000">
                                          <p:val>
                                            <p:strVal val="#ppt_x"/>
                                          </p:val>
                                        </p:tav>
                                      </p:tavLst>
                                    </p:anim>
                                    <p:anim calcmode="lin" valueType="num">
                                      <p:cBhvr additive="base">
                                        <p:cTn id="14" dur="500" fill="hold"/>
                                        <p:tgtEl>
                                          <p:spTgt spid="217091">
                                            <p:txEl>
                                              <p:charRg st="57" end="110"/>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2" fill="hold" nodeType="clickEffect">
                                  <p:stCondLst>
                                    <p:cond delay="0"/>
                                  </p:stCondLst>
                                  <p:childTnLst>
                                    <p:set>
                                      <p:cBhvr>
                                        <p:cTn id="18" dur="1" fill="hold">
                                          <p:stCondLst>
                                            <p:cond delay="0"/>
                                          </p:stCondLst>
                                        </p:cTn>
                                        <p:tgtEl>
                                          <p:spTgt spid="217091">
                                            <p:txEl>
                                              <p:charRg st="110" end="161"/>
                                            </p:txEl>
                                          </p:spTgt>
                                        </p:tgtEl>
                                        <p:attrNameLst>
                                          <p:attrName>style.visibility</p:attrName>
                                        </p:attrNameLst>
                                      </p:cBhvr>
                                      <p:to>
                                        <p:strVal val="visible"/>
                                      </p:to>
                                    </p:set>
                                    <p:anim calcmode="lin" valueType="num">
                                      <p:cBhvr additive="base">
                                        <p:cTn id="19" dur="500" fill="hold"/>
                                        <p:tgtEl>
                                          <p:spTgt spid="217091">
                                            <p:txEl>
                                              <p:charRg st="110" end="161"/>
                                            </p:txEl>
                                          </p:spTgt>
                                        </p:tgtEl>
                                        <p:attrNameLst>
                                          <p:attrName>ppt_x</p:attrName>
                                        </p:attrNameLst>
                                      </p:cBhvr>
                                      <p:tavLst>
                                        <p:tav tm="0">
                                          <p:val>
                                            <p:strVal val="1+#ppt_w/2"/>
                                          </p:val>
                                        </p:tav>
                                        <p:tav tm="100000">
                                          <p:val>
                                            <p:strVal val="#ppt_x"/>
                                          </p:val>
                                        </p:tav>
                                      </p:tavLst>
                                    </p:anim>
                                    <p:anim calcmode="lin" valueType="num">
                                      <p:cBhvr additive="base">
                                        <p:cTn id="20" dur="500" fill="hold"/>
                                        <p:tgtEl>
                                          <p:spTgt spid="217091">
                                            <p:txEl>
                                              <p:charRg st="110" end="161"/>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23905" name="Rectangle 2"/>
          <p:cNvSpPr>
            <a:spLocks noGrp="1"/>
          </p:cNvSpPr>
          <p:nvPr>
            <p:ph type="title"/>
          </p:nvPr>
        </p:nvSpPr>
        <p:spPr/>
        <p:txBody>
          <a:bodyPr vert="horz" wrap="square" lIns="102870" tIns="51435" rIns="102870" bIns="51435" anchor="ctr"/>
          <a:p>
            <a:pPr defTabSz="1028700"/>
            <a:r>
              <a:rPr lang="en-US" altLang="zh-CN" sz="4000" i="1" kern="1200" dirty="0">
                <a:latin typeface="微软雅黑" panose="020B0503020204020204" pitchFamily="34" charset="-122"/>
                <a:ea typeface="微软雅黑" panose="020B0503020204020204" pitchFamily="34" charset="-122"/>
                <a:cs typeface="+mj-cs"/>
                <a:sym typeface="Calibri" panose="020F0502020204030204" pitchFamily="34" charset="0"/>
              </a:rPr>
              <a:t>Synchronized Methods</a:t>
            </a:r>
            <a:endParaRPr lang="en-US" altLang="zh-CN" sz="4000" i="1" kern="1200" dirty="0">
              <a:latin typeface="微软雅黑" panose="020B0503020204020204" pitchFamily="34" charset="-122"/>
              <a:ea typeface="微软雅黑" panose="020B0503020204020204" pitchFamily="34" charset="-122"/>
              <a:cs typeface="+mj-cs"/>
              <a:sym typeface="Calibri" panose="020F0502020204030204" pitchFamily="34" charset="0"/>
            </a:endParaRPr>
          </a:p>
        </p:txBody>
      </p:sp>
      <p:sp>
        <p:nvSpPr>
          <p:cNvPr id="218115" name="Rectangle 3"/>
          <p:cNvSpPr>
            <a:spLocks noGrp="1" noChangeArrowheads="1"/>
          </p:cNvSpPr>
          <p:nvPr>
            <p:ph idx="1"/>
          </p:nvPr>
        </p:nvSpPr>
        <p:spPr>
          <a:xfrm>
            <a:off x="419100" y="1328738"/>
            <a:ext cx="8229600" cy="4525963"/>
          </a:xfrm>
        </p:spPr>
        <p:txBody>
          <a:bodyPr vert="horz" wrap="square" lIns="102870" tIns="51435" rIns="102870" bIns="51435" numCol="1" anchor="t" anchorCtr="0" compatLnSpc="1"/>
          <a:lstStyle/>
          <a:p>
            <a:pPr marL="386080" marR="0" lvl="0" indent="-386080" algn="l" defTabSz="1028700" rtl="0" eaLnBrk="0" fontAlgn="base" latinLnBrk="0" hangingPunct="0">
              <a:lnSpc>
                <a:spcPct val="100000"/>
              </a:lnSpc>
              <a:spcBef>
                <a:spcPct val="20000"/>
              </a:spcBef>
              <a:spcAft>
                <a:spcPct val="0"/>
              </a:spcAft>
              <a:buClrTx/>
              <a:buSzTx/>
              <a:buFont typeface="Arial" panose="020B0604020202020204" pitchFamily="34" charset="0"/>
              <a:buChar char="•"/>
              <a:defRPr/>
            </a:pPr>
            <a:r>
              <a:rPr kumimoji="0" lang="zh-CN" altLang="en-US" sz="3200" b="0" i="0" u="none" strike="noStrike" kern="1200" cap="none" spc="0" normalizeH="0" baseline="0" noProof="0">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当关键字</a:t>
            </a:r>
            <a:r>
              <a:rPr kumimoji="0" lang="en-US" altLang="zh-CN" sz="3200" b="0" i="0" u="none" strike="noStrike" kern="1200" cap="none" spc="0" normalizeH="0" baseline="0" noProof="0">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synchronized</a:t>
            </a:r>
            <a:r>
              <a:rPr kumimoji="0" lang="zh-CN" altLang="en-US" sz="3200" b="0" i="0" u="none" strike="noStrike" kern="1200" cap="none" spc="0" normalizeH="0" baseline="0" noProof="0">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修饰非静态方法时，线程访问方法获取的锁是方法所属的</a:t>
            </a:r>
            <a:r>
              <a:rPr kumimoji="0" lang="zh-CN" altLang="en-US" sz="3200" b="1" i="0" u="none" strike="noStrike" kern="1200" cap="none" spc="0" normalizeH="0" baseline="0" noProof="0">
                <a:ln>
                  <a:noFill/>
                </a:ln>
                <a:solidFill>
                  <a:schemeClr val="folHlink"/>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类的对象上的锁</a:t>
            </a:r>
            <a:r>
              <a:rPr kumimoji="0" lang="zh-CN" altLang="en-US" sz="3200" b="0" i="0" u="none" strike="noStrike" kern="1200" cap="none" spc="0" normalizeH="0" baseline="0" noProof="0">
                <a:ln>
                  <a:noFill/>
                </a:ln>
                <a:solidFill>
                  <a:schemeClr val="bg2"/>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a:t>
            </a:r>
            <a:r>
              <a:rPr kumimoji="0" lang="zh-CN" altLang="en-US" sz="3200" b="0" i="0" u="none" strike="noStrike" kern="1200" cap="none" spc="0" normalizeH="0" baseline="0" noProof="0">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即引用 </a:t>
            </a:r>
            <a:r>
              <a:rPr kumimoji="0" lang="en-US" altLang="zh-CN" sz="3200" b="1" i="0" u="none" strike="noStrike" kern="1200" cap="none" spc="0" normalizeH="0" baseline="0" noProof="0">
                <a:ln>
                  <a:noFill/>
                </a:ln>
                <a:solidFill>
                  <a:schemeClr val="tx1"/>
                </a:solidFill>
                <a:effectLst>
                  <a:outerShdw blurRad="38100" dist="38100" dir="2700000" algn="tl">
                    <a:srgbClr val="C0C0C0"/>
                  </a:outerShdw>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this</a:t>
            </a:r>
            <a:endParaRPr kumimoji="0" lang="en-US" altLang="zh-CN" sz="3200" b="1" i="0" u="none" strike="noStrike" kern="1200" cap="none" spc="0" normalizeH="0" baseline="0" noProof="0">
              <a:ln>
                <a:noFill/>
              </a:ln>
              <a:solidFill>
                <a:schemeClr val="tx1"/>
              </a:solidFill>
              <a:effectLst>
                <a:outerShdw blurRad="38100" dist="38100" dir="2700000" algn="tl">
                  <a:srgbClr val="C0C0C0"/>
                </a:outerShdw>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86080" marR="0" lvl="0" indent="-386080" algn="l" defTabSz="1028700" rtl="0" eaLnBrk="0" fontAlgn="base" latinLnBrk="0" hangingPunct="0">
              <a:lnSpc>
                <a:spcPct val="100000"/>
              </a:lnSpc>
              <a:spcBef>
                <a:spcPct val="20000"/>
              </a:spcBef>
              <a:spcAft>
                <a:spcPct val="0"/>
              </a:spcAft>
              <a:buClrTx/>
              <a:buSzTx/>
              <a:buFont typeface="Arial" panose="020B0604020202020204" pitchFamily="34" charset="0"/>
              <a:buChar char="•"/>
              <a:defRPr/>
            </a:pPr>
            <a:r>
              <a:rPr kumimoji="0" lang="zh-CN" altLang="en-US" sz="3200" b="0" i="0" u="none" strike="noStrike" kern="1200" cap="none" spc="0" normalizeH="0" baseline="0" noProof="0">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当关键字</a:t>
            </a:r>
            <a:r>
              <a:rPr kumimoji="0" lang="en-US" altLang="zh-CN" sz="3200" b="0" i="0" u="none" strike="noStrike" kern="1200" cap="none" spc="0" normalizeH="0" baseline="0" noProof="0">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synchronized</a:t>
            </a:r>
            <a:r>
              <a:rPr kumimoji="0" lang="zh-CN" altLang="en-US" sz="3200" b="0" i="0" u="none" strike="noStrike" kern="1200" cap="none" spc="0" normalizeH="0" baseline="0" noProof="0">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修饰静态方法时，线程访问方法获取的锁是方法所属的</a:t>
            </a:r>
            <a:r>
              <a:rPr kumimoji="0" lang="zh-CN" altLang="en-US" sz="3200" b="1" i="0" u="none" strike="noStrike" kern="1200" cap="none" spc="0" normalizeH="0" baseline="0" noProof="0">
                <a:ln>
                  <a:noFill/>
                </a:ln>
                <a:solidFill>
                  <a:schemeClr val="folHlink"/>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类的</a:t>
            </a:r>
            <a:r>
              <a:rPr kumimoji="0" lang="en-US" altLang="zh-CN" sz="3200" b="1" i="0" u="none" strike="noStrike" kern="1200" cap="none" spc="0" normalizeH="0" baseline="0" noProof="0">
                <a:ln>
                  <a:noFill/>
                </a:ln>
                <a:solidFill>
                  <a:schemeClr val="folHlink"/>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Class</a:t>
            </a:r>
            <a:r>
              <a:rPr kumimoji="0" lang="zh-CN" altLang="en-US" sz="3200" b="1" i="0" u="none" strike="noStrike" kern="1200" cap="none" spc="0" normalizeH="0" baseline="0" noProof="0">
                <a:ln>
                  <a:noFill/>
                </a:ln>
                <a:solidFill>
                  <a:schemeClr val="folHlink"/>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对象上的锁</a:t>
            </a:r>
            <a:r>
              <a:rPr kumimoji="0" lang="zh-CN" altLang="en-US" sz="3200" b="0" i="0" u="none" strike="noStrike" kern="1200" cap="none" spc="0" normalizeH="0" baseline="0" noProof="0">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，即类的静态域 </a:t>
            </a:r>
            <a:r>
              <a:rPr kumimoji="0" lang="zh-CN" altLang="en-US" sz="3200" b="1" i="0" u="none" strike="noStrike" kern="1200" cap="none" spc="0" normalizeH="0" baseline="0" noProof="0">
                <a:ln>
                  <a:noFill/>
                </a:ln>
                <a:solidFill>
                  <a:schemeClr val="tx1"/>
                </a:solidFill>
                <a:effectLst>
                  <a:outerShdw blurRad="38100" dist="38100" dir="2700000" algn="tl">
                    <a:srgbClr val="C0C0C0"/>
                  </a:outerShdw>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类名</a:t>
            </a:r>
            <a:r>
              <a:rPr kumimoji="0" lang="en-US" altLang="zh-CN" sz="3200" b="1" i="0" u="none" strike="noStrike" kern="1200" cap="none" spc="0" normalizeH="0" baseline="0" noProof="0">
                <a:ln>
                  <a:noFill/>
                </a:ln>
                <a:solidFill>
                  <a:schemeClr val="tx1"/>
                </a:solidFill>
                <a:effectLst>
                  <a:outerShdw blurRad="38100" dist="38100" dir="2700000" algn="tl">
                    <a:srgbClr val="C0C0C0"/>
                  </a:outerShdw>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.class</a:t>
            </a:r>
            <a:endParaRPr kumimoji="0" lang="en-US" altLang="zh-CN" sz="3200" b="1" i="0" u="none" strike="noStrike" kern="1200" cap="none" spc="0" normalizeH="0" baseline="0" noProof="0">
              <a:ln>
                <a:noFill/>
              </a:ln>
              <a:solidFill>
                <a:schemeClr val="tx1"/>
              </a:solidFill>
              <a:effectLst>
                <a:outerShdw blurRad="38100" dist="38100" dir="2700000" algn="tl">
                  <a:srgbClr val="C0C0C0"/>
                </a:outerShdw>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86080" marR="0" lvl="0" indent="-386080" algn="l" defTabSz="1028700" rtl="0" eaLnBrk="0" fontAlgn="base" latinLnBrk="0" hangingPunct="0">
              <a:lnSpc>
                <a:spcPct val="100000"/>
              </a:lnSpc>
              <a:spcBef>
                <a:spcPct val="20000"/>
              </a:spcBef>
              <a:spcAft>
                <a:spcPct val="0"/>
              </a:spcAft>
              <a:buClrTx/>
              <a:buSzTx/>
              <a:buFont typeface="Arial" panose="020B0604020202020204" pitchFamily="34" charset="0"/>
              <a:buChar char="•"/>
              <a:defRPr/>
            </a:pPr>
            <a:r>
              <a:rPr kumimoji="0" lang="zh-CN" altLang="en-US" sz="3200" b="0" i="0" u="none" strike="noStrike" kern="1200" cap="none" spc="0" normalizeH="0" baseline="0" noProof="0">
                <a:ln>
                  <a:noFill/>
                </a:ln>
                <a:solidFill>
                  <a:srgbClr val="FF3300"/>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线程在被同步的方法中调用同一对象或类上的其它被同步的方法无需再获取锁</a:t>
            </a:r>
            <a:endParaRPr kumimoji="0" lang="zh-CN" altLang="en-US" sz="3200" b="0" i="0" u="none" strike="noStrike" kern="1200" cap="none" spc="0" normalizeH="0" baseline="0" noProof="0">
              <a:ln>
                <a:noFill/>
              </a:ln>
              <a:solidFill>
                <a:srgbClr val="FF3300"/>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p:txBody>
      </p:sp>
      <p:sp>
        <p:nvSpPr>
          <p:cNvPr id="218116" name="Rectangle 4"/>
          <p:cNvSpPr/>
          <p:nvPr/>
        </p:nvSpPr>
        <p:spPr>
          <a:xfrm>
            <a:off x="234950" y="1236663"/>
            <a:ext cx="8334375" cy="5594350"/>
          </a:xfrm>
          <a:prstGeom prst="rect">
            <a:avLst/>
          </a:prstGeom>
          <a:solidFill>
            <a:srgbClr val="F8F8F8"/>
          </a:solidFill>
          <a:ln w="9525" cap="flat" cmpd="sng">
            <a:solidFill>
              <a:schemeClr val="tx1"/>
            </a:solidFill>
            <a:prstDash val="solid"/>
            <a:miter/>
            <a:headEnd type="none" w="med" len="med"/>
            <a:tailEnd type="none" w="med" len="med"/>
          </a:ln>
        </p:spPr>
        <p:txBody>
          <a:bodyPr wrap="none" lIns="102870" tIns="51435" rIns="102870" bIns="51435" anchor="ctr"/>
          <a:p>
            <a:pPr eaLnBrk="0" hangingPunct="0"/>
            <a:r>
              <a:rPr lang="en-US" altLang="zh-CN" sz="2700" b="1" dirty="0">
                <a:latin typeface="Times New Roman" panose="02020603050405020304" pitchFamily="18" charset="0"/>
                <a:ea typeface="宋体" panose="02010600030101010101" pitchFamily="2" charset="-122"/>
              </a:rPr>
              <a:t>public class BankAccount{</a:t>
            </a:r>
            <a:endParaRPr lang="en-US" altLang="zh-CN" sz="2700" b="1" dirty="0">
              <a:latin typeface="Times New Roman" panose="02020603050405020304" pitchFamily="18" charset="0"/>
              <a:ea typeface="宋体" panose="02010600030101010101" pitchFamily="2" charset="-122"/>
            </a:endParaRPr>
          </a:p>
          <a:p>
            <a:pPr eaLnBrk="0" hangingPunct="0"/>
            <a:r>
              <a:rPr lang="en-US" altLang="zh-CN" sz="2700" b="1" dirty="0">
                <a:latin typeface="Times New Roman" panose="02020603050405020304" pitchFamily="18" charset="0"/>
                <a:ea typeface="宋体" panose="02010600030101010101" pitchFamily="2" charset="-122"/>
              </a:rPr>
              <a:t>    private long number;</a:t>
            </a:r>
            <a:endParaRPr lang="en-US" altLang="zh-CN" sz="2700" b="1" dirty="0">
              <a:latin typeface="Times New Roman" panose="02020603050405020304" pitchFamily="18" charset="0"/>
              <a:ea typeface="宋体" panose="02010600030101010101" pitchFamily="2" charset="-122"/>
            </a:endParaRPr>
          </a:p>
          <a:p>
            <a:pPr eaLnBrk="0" hangingPunct="0"/>
            <a:r>
              <a:rPr lang="en-US" altLang="zh-CN" sz="2700" b="1" dirty="0">
                <a:latin typeface="Times New Roman" panose="02020603050405020304" pitchFamily="18" charset="0"/>
                <a:ea typeface="宋体" panose="02010600030101010101" pitchFamily="2" charset="-122"/>
              </a:rPr>
              <a:t>    private long balance;</a:t>
            </a:r>
            <a:endParaRPr lang="en-US" altLang="zh-CN" sz="2700" b="1" dirty="0">
              <a:latin typeface="Times New Roman" panose="02020603050405020304" pitchFamily="18" charset="0"/>
              <a:ea typeface="宋体" panose="02010600030101010101" pitchFamily="2" charset="-122"/>
            </a:endParaRPr>
          </a:p>
          <a:p>
            <a:pPr eaLnBrk="0" hangingPunct="0"/>
            <a:r>
              <a:rPr lang="en-US" altLang="zh-CN" sz="2700" b="1" dirty="0">
                <a:latin typeface="Times New Roman" panose="02020603050405020304" pitchFamily="18" charset="0"/>
                <a:ea typeface="宋体" panose="02010600030101010101" pitchFamily="2" charset="-122"/>
              </a:rPr>
              <a:t>    public BankAccount(long initialDeposit){</a:t>
            </a:r>
            <a:endParaRPr lang="en-US" altLang="zh-CN" sz="2700" b="1" dirty="0">
              <a:latin typeface="Times New Roman" panose="02020603050405020304" pitchFamily="18" charset="0"/>
              <a:ea typeface="宋体" panose="02010600030101010101" pitchFamily="2" charset="-122"/>
            </a:endParaRPr>
          </a:p>
          <a:p>
            <a:pPr eaLnBrk="0" hangingPunct="0"/>
            <a:r>
              <a:rPr lang="en-US" altLang="zh-CN" sz="2700" b="1" dirty="0">
                <a:latin typeface="Times New Roman" panose="02020603050405020304" pitchFamily="18" charset="0"/>
                <a:ea typeface="宋体" panose="02010600030101010101" pitchFamily="2" charset="-122"/>
              </a:rPr>
              <a:t>        balance=initialDeposit;</a:t>
            </a:r>
            <a:endParaRPr lang="en-US" altLang="zh-CN" sz="2700" b="1" dirty="0">
              <a:latin typeface="Times New Roman" panose="02020603050405020304" pitchFamily="18" charset="0"/>
              <a:ea typeface="宋体" panose="02010600030101010101" pitchFamily="2" charset="-122"/>
            </a:endParaRPr>
          </a:p>
          <a:p>
            <a:pPr eaLnBrk="0" hangingPunct="0"/>
            <a:r>
              <a:rPr lang="en-US" altLang="zh-CN" sz="2700" b="1" dirty="0">
                <a:latin typeface="Times New Roman" panose="02020603050405020304" pitchFamily="18" charset="0"/>
                <a:ea typeface="宋体" panose="02010600030101010101" pitchFamily="2" charset="-122"/>
              </a:rPr>
              <a:t>    }</a:t>
            </a:r>
            <a:endParaRPr lang="en-US" altLang="zh-CN" sz="2700" b="1" dirty="0">
              <a:latin typeface="Times New Roman" panose="02020603050405020304" pitchFamily="18" charset="0"/>
              <a:ea typeface="宋体" panose="02010600030101010101" pitchFamily="2" charset="-122"/>
            </a:endParaRPr>
          </a:p>
          <a:p>
            <a:pPr eaLnBrk="0" hangingPunct="0"/>
            <a:r>
              <a:rPr lang="en-US" altLang="zh-CN" sz="2700" b="1" dirty="0">
                <a:latin typeface="Times New Roman" panose="02020603050405020304" pitchFamily="18" charset="0"/>
                <a:ea typeface="宋体" panose="02010600030101010101" pitchFamily="2" charset="-122"/>
              </a:rPr>
              <a:t>    public </a:t>
            </a:r>
            <a:r>
              <a:rPr lang="en-US" altLang="zh-CN" sz="2700" b="1" dirty="0">
                <a:solidFill>
                  <a:srgbClr val="FF3300"/>
                </a:solidFill>
                <a:latin typeface="Times New Roman" panose="02020603050405020304" pitchFamily="18" charset="0"/>
                <a:ea typeface="宋体" panose="02010600030101010101" pitchFamily="2" charset="-122"/>
              </a:rPr>
              <a:t>synchronized</a:t>
            </a:r>
            <a:r>
              <a:rPr lang="en-US" altLang="zh-CN" sz="2700" b="1" dirty="0">
                <a:latin typeface="Times New Roman" panose="02020603050405020304" pitchFamily="18" charset="0"/>
                <a:ea typeface="宋体" panose="02010600030101010101" pitchFamily="2" charset="-122"/>
              </a:rPr>
              <a:t> long getBalance(){</a:t>
            </a:r>
            <a:endParaRPr lang="en-US" altLang="zh-CN" sz="2700" b="1" dirty="0">
              <a:latin typeface="Times New Roman" panose="02020603050405020304" pitchFamily="18" charset="0"/>
              <a:ea typeface="宋体" panose="02010600030101010101" pitchFamily="2" charset="-122"/>
            </a:endParaRPr>
          </a:p>
          <a:p>
            <a:pPr eaLnBrk="0" hangingPunct="0"/>
            <a:r>
              <a:rPr lang="en-US" altLang="zh-CN" sz="2700" b="1" dirty="0">
                <a:latin typeface="Times New Roman" panose="02020603050405020304" pitchFamily="18" charset="0"/>
                <a:ea typeface="宋体" panose="02010600030101010101" pitchFamily="2" charset="-122"/>
              </a:rPr>
              <a:t>        return balance;</a:t>
            </a:r>
            <a:endParaRPr lang="en-US" altLang="zh-CN" sz="2700" b="1" dirty="0">
              <a:latin typeface="Times New Roman" panose="02020603050405020304" pitchFamily="18" charset="0"/>
              <a:ea typeface="宋体" panose="02010600030101010101" pitchFamily="2" charset="-122"/>
            </a:endParaRPr>
          </a:p>
          <a:p>
            <a:pPr eaLnBrk="0" hangingPunct="0"/>
            <a:r>
              <a:rPr lang="en-US" altLang="zh-CN" sz="2700" b="1" dirty="0">
                <a:latin typeface="Times New Roman" panose="02020603050405020304" pitchFamily="18" charset="0"/>
                <a:ea typeface="宋体" panose="02010600030101010101" pitchFamily="2" charset="-122"/>
              </a:rPr>
              <a:t>    }</a:t>
            </a:r>
            <a:endParaRPr lang="en-US" altLang="zh-CN" sz="2700" b="1" dirty="0">
              <a:latin typeface="Times New Roman" panose="02020603050405020304" pitchFamily="18" charset="0"/>
              <a:ea typeface="宋体" panose="02010600030101010101" pitchFamily="2" charset="-122"/>
            </a:endParaRPr>
          </a:p>
          <a:p>
            <a:pPr eaLnBrk="0" hangingPunct="0"/>
            <a:r>
              <a:rPr lang="en-US" altLang="zh-CN" sz="2700" b="1" dirty="0">
                <a:latin typeface="Times New Roman" panose="02020603050405020304" pitchFamily="18" charset="0"/>
                <a:ea typeface="宋体" panose="02010600030101010101" pitchFamily="2" charset="-122"/>
              </a:rPr>
              <a:t>    public </a:t>
            </a:r>
            <a:r>
              <a:rPr lang="en-US" altLang="zh-CN" sz="2700" b="1" dirty="0">
                <a:solidFill>
                  <a:srgbClr val="FF3300"/>
                </a:solidFill>
                <a:latin typeface="Times New Roman" panose="02020603050405020304" pitchFamily="18" charset="0"/>
                <a:ea typeface="宋体" panose="02010600030101010101" pitchFamily="2" charset="-122"/>
              </a:rPr>
              <a:t>synchronized</a:t>
            </a:r>
            <a:r>
              <a:rPr lang="en-US" altLang="zh-CN" sz="2700" b="1" dirty="0">
                <a:latin typeface="Times New Roman" panose="02020603050405020304" pitchFamily="18" charset="0"/>
                <a:ea typeface="宋体" panose="02010600030101010101" pitchFamily="2" charset="-122"/>
              </a:rPr>
              <a:t> void deposit(long amount){</a:t>
            </a:r>
            <a:endParaRPr lang="en-US" altLang="zh-CN" sz="2700" b="1" dirty="0">
              <a:latin typeface="Times New Roman" panose="02020603050405020304" pitchFamily="18" charset="0"/>
              <a:ea typeface="宋体" panose="02010600030101010101" pitchFamily="2" charset="-122"/>
            </a:endParaRPr>
          </a:p>
          <a:p>
            <a:pPr eaLnBrk="0" hangingPunct="0"/>
            <a:r>
              <a:rPr lang="en-US" altLang="zh-CN" sz="2700" b="1" dirty="0">
                <a:latin typeface="Times New Roman" panose="02020603050405020304" pitchFamily="18" charset="0"/>
                <a:ea typeface="宋体" panose="02010600030101010101" pitchFamily="2" charset="-122"/>
              </a:rPr>
              <a:t>        balance+=amount;</a:t>
            </a:r>
            <a:endParaRPr lang="en-US" altLang="zh-CN" sz="2700" b="1" dirty="0">
              <a:latin typeface="Times New Roman" panose="02020603050405020304" pitchFamily="18" charset="0"/>
              <a:ea typeface="宋体" panose="02010600030101010101" pitchFamily="2" charset="-122"/>
            </a:endParaRPr>
          </a:p>
          <a:p>
            <a:pPr eaLnBrk="0" hangingPunct="0"/>
            <a:r>
              <a:rPr lang="en-US" altLang="zh-CN" sz="2700" b="1" dirty="0">
                <a:latin typeface="Times New Roman" panose="02020603050405020304" pitchFamily="18" charset="0"/>
                <a:ea typeface="宋体" panose="02010600030101010101" pitchFamily="2" charset="-122"/>
              </a:rPr>
              <a:t>    }</a:t>
            </a:r>
            <a:endParaRPr lang="en-US" altLang="zh-CN" sz="2700" b="1" dirty="0">
              <a:latin typeface="Times New Roman" panose="02020603050405020304" pitchFamily="18" charset="0"/>
              <a:ea typeface="宋体" panose="02010600030101010101" pitchFamily="2" charset="-122"/>
            </a:endParaRPr>
          </a:p>
          <a:p>
            <a:pPr eaLnBrk="0" hangingPunct="0"/>
            <a:r>
              <a:rPr lang="en-US" altLang="zh-CN" sz="2700" b="1" dirty="0">
                <a:latin typeface="Times New Roman" panose="02020603050405020304" pitchFamily="18" charset="0"/>
                <a:ea typeface="宋体" panose="02010600030101010101" pitchFamily="2" charset="-122"/>
              </a:rPr>
              <a:t>    ……</a:t>
            </a:r>
            <a:endParaRPr lang="en-US" altLang="zh-CN" sz="2700" b="1" dirty="0">
              <a:latin typeface="Times New Roman" panose="02020603050405020304" pitchFamily="18" charset="0"/>
              <a:ea typeface="宋体" panose="02010600030101010101" pitchFamily="2" charset="-122"/>
            </a:endParaRPr>
          </a:p>
          <a:p>
            <a:pPr eaLnBrk="0" hangingPunct="0"/>
            <a:r>
              <a:rPr lang="en-US" altLang="zh-CN" sz="2700" b="1" dirty="0">
                <a:latin typeface="Times New Roman" panose="02020603050405020304" pitchFamily="18" charset="0"/>
                <a:ea typeface="宋体" panose="02010600030101010101" pitchFamily="2" charset="-122"/>
              </a:rPr>
              <a:t>}</a:t>
            </a:r>
            <a:endParaRPr lang="en-US" altLang="zh-CN" sz="2700" b="1" dirty="0">
              <a:solidFill>
                <a:srgbClr val="FF3300"/>
              </a:solidFill>
              <a:latin typeface="Times New Roman" panose="02020603050405020304" pitchFamily="18" charset="0"/>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218115">
                                            <p:txEl>
                                              <p:charRg st="0" end="58"/>
                                            </p:txEl>
                                          </p:spTgt>
                                        </p:tgtEl>
                                        <p:attrNameLst>
                                          <p:attrName>style.visibility</p:attrName>
                                        </p:attrNameLst>
                                      </p:cBhvr>
                                      <p:to>
                                        <p:strVal val="visible"/>
                                      </p:to>
                                    </p:set>
                                    <p:anim calcmode="lin" valueType="num">
                                      <p:cBhvr additive="base">
                                        <p:cTn id="7" dur="500" fill="hold"/>
                                        <p:tgtEl>
                                          <p:spTgt spid="218115">
                                            <p:txEl>
                                              <p:charRg st="0" end="58"/>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218115">
                                            <p:txEl>
                                              <p:charRg st="0" end="58"/>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nodeType="clickEffect">
                                  <p:stCondLst>
                                    <p:cond delay="0"/>
                                  </p:stCondLst>
                                  <p:childTnLst>
                                    <p:set>
                                      <p:cBhvr>
                                        <p:cTn id="12" dur="1" fill="hold">
                                          <p:stCondLst>
                                            <p:cond delay="0"/>
                                          </p:stCondLst>
                                        </p:cTn>
                                        <p:tgtEl>
                                          <p:spTgt spid="218115">
                                            <p:txEl>
                                              <p:charRg st="58" end="127"/>
                                            </p:txEl>
                                          </p:spTgt>
                                        </p:tgtEl>
                                        <p:attrNameLst>
                                          <p:attrName>style.visibility</p:attrName>
                                        </p:attrNameLst>
                                      </p:cBhvr>
                                      <p:to>
                                        <p:strVal val="visible"/>
                                      </p:to>
                                    </p:set>
                                    <p:anim calcmode="lin" valueType="num">
                                      <p:cBhvr additive="base">
                                        <p:cTn id="13" dur="500" fill="hold"/>
                                        <p:tgtEl>
                                          <p:spTgt spid="218115">
                                            <p:txEl>
                                              <p:charRg st="58" end="127"/>
                                            </p:txEl>
                                          </p:spTgt>
                                        </p:tgtEl>
                                        <p:attrNameLst>
                                          <p:attrName>ppt_x</p:attrName>
                                        </p:attrNameLst>
                                      </p:cBhvr>
                                      <p:tavLst>
                                        <p:tav tm="0">
                                          <p:val>
                                            <p:strVal val="1+#ppt_w/2"/>
                                          </p:val>
                                        </p:tav>
                                        <p:tav tm="100000">
                                          <p:val>
                                            <p:strVal val="#ppt_x"/>
                                          </p:val>
                                        </p:tav>
                                      </p:tavLst>
                                    </p:anim>
                                    <p:anim calcmode="lin" valueType="num">
                                      <p:cBhvr additive="base">
                                        <p:cTn id="14" dur="500" fill="hold"/>
                                        <p:tgtEl>
                                          <p:spTgt spid="218115">
                                            <p:txEl>
                                              <p:charRg st="58" end="127"/>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2" fill="hold" nodeType="clickEffect">
                                  <p:stCondLst>
                                    <p:cond delay="0"/>
                                  </p:stCondLst>
                                  <p:childTnLst>
                                    <p:set>
                                      <p:cBhvr>
                                        <p:cTn id="18" dur="1" fill="hold">
                                          <p:stCondLst>
                                            <p:cond delay="0"/>
                                          </p:stCondLst>
                                        </p:cTn>
                                        <p:tgtEl>
                                          <p:spTgt spid="218115">
                                            <p:txEl>
                                              <p:charRg st="127" end="162"/>
                                            </p:txEl>
                                          </p:spTgt>
                                        </p:tgtEl>
                                        <p:attrNameLst>
                                          <p:attrName>style.visibility</p:attrName>
                                        </p:attrNameLst>
                                      </p:cBhvr>
                                      <p:to>
                                        <p:strVal val="visible"/>
                                      </p:to>
                                    </p:set>
                                    <p:anim calcmode="lin" valueType="num">
                                      <p:cBhvr additive="base">
                                        <p:cTn id="19" dur="500" fill="hold"/>
                                        <p:tgtEl>
                                          <p:spTgt spid="218115">
                                            <p:txEl>
                                              <p:charRg st="127" end="162"/>
                                            </p:txEl>
                                          </p:spTgt>
                                        </p:tgtEl>
                                        <p:attrNameLst>
                                          <p:attrName>ppt_x</p:attrName>
                                        </p:attrNameLst>
                                      </p:cBhvr>
                                      <p:tavLst>
                                        <p:tav tm="0">
                                          <p:val>
                                            <p:strVal val="1+#ppt_w/2"/>
                                          </p:val>
                                        </p:tav>
                                        <p:tav tm="100000">
                                          <p:val>
                                            <p:strVal val="#ppt_x"/>
                                          </p:val>
                                        </p:tav>
                                      </p:tavLst>
                                    </p:anim>
                                    <p:anim calcmode="lin" valueType="num">
                                      <p:cBhvr additive="base">
                                        <p:cTn id="20" dur="500" fill="hold"/>
                                        <p:tgtEl>
                                          <p:spTgt spid="218115">
                                            <p:txEl>
                                              <p:charRg st="127" end="162"/>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218116"/>
                                        </p:tgtEl>
                                        <p:attrNameLst>
                                          <p:attrName>style.visibility</p:attrName>
                                        </p:attrNameLst>
                                      </p:cBhvr>
                                      <p:to>
                                        <p:strVal val="visible"/>
                                      </p:to>
                                    </p:set>
                                    <p:anim calcmode="lin" valueType="num">
                                      <p:cBhvr additive="base">
                                        <p:cTn id="25" dur="500" fill="hold"/>
                                        <p:tgtEl>
                                          <p:spTgt spid="218116"/>
                                        </p:tgtEl>
                                        <p:attrNameLst>
                                          <p:attrName>ppt_x</p:attrName>
                                        </p:attrNameLst>
                                      </p:cBhvr>
                                      <p:tavLst>
                                        <p:tav tm="0">
                                          <p:val>
                                            <p:strVal val="#ppt_x"/>
                                          </p:val>
                                        </p:tav>
                                        <p:tav tm="100000">
                                          <p:val>
                                            <p:strVal val="#ppt_x"/>
                                          </p:val>
                                        </p:tav>
                                      </p:tavLst>
                                    </p:anim>
                                    <p:anim calcmode="lin" valueType="num">
                                      <p:cBhvr additive="base">
                                        <p:cTn id="26" dur="500" fill="hold"/>
                                        <p:tgtEl>
                                          <p:spTgt spid="2181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8116" grpId="0" bldLvl="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6625" name="Rectangle 2"/>
          <p:cNvSpPr>
            <a:spLocks noGrp="1"/>
          </p:cNvSpPr>
          <p:nvPr>
            <p:ph type="title"/>
          </p:nvPr>
        </p:nvSpPr>
        <p:spPr/>
        <p:txBody>
          <a:bodyPr vert="horz" wrap="square" lIns="102870" tIns="51435" rIns="102870" bIns="51435" rtlCol="0" anchor="ctr">
            <a:normAutofit fontScale="90000"/>
          </a:bodyPr>
          <a:lstStyle/>
          <a:p>
            <a:pPr marL="0" marR="0" lvl="0" indent="0" algn="l"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3555"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进程和线程的区别</a:t>
            </a:r>
            <a:endParaRPr kumimoji="0" lang="zh-CN" altLang="en-US" sz="3555"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endParaRPr>
          </a:p>
        </p:txBody>
      </p:sp>
      <p:sp>
        <p:nvSpPr>
          <p:cNvPr id="200707" name="Rectangle 3"/>
          <p:cNvSpPr>
            <a:spLocks noGrp="1"/>
          </p:cNvSpPr>
          <p:nvPr>
            <p:ph idx="1"/>
          </p:nvPr>
        </p:nvSpPr>
        <p:spPr/>
        <p:txBody>
          <a:bodyPr vert="horz" wrap="square" lIns="102870" tIns="51435" rIns="102870" bIns="51435" anchor="t"/>
          <a:p>
            <a:pPr defTabSz="1028700"/>
            <a:r>
              <a:rPr lang="zh-CN" altLang="en-US" sz="2700" kern="1200" dirty="0">
                <a:latin typeface="微软雅黑" panose="020B0503020204020204" pitchFamily="34" charset="-122"/>
                <a:ea typeface="微软雅黑" panose="020B0503020204020204" pitchFamily="34" charset="-122"/>
                <a:cs typeface="+mn-cs"/>
                <a:sym typeface="Calibri" panose="020F0502020204030204" pitchFamily="34" charset="0"/>
              </a:rPr>
              <a:t>进程</a:t>
            </a:r>
            <a:endParaRPr lang="zh-CN" altLang="en-US" sz="27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lvl="1" defTabSz="1028700"/>
            <a:r>
              <a:rPr lang="zh-CN" altLang="en-US" sz="2300" kern="1200" dirty="0">
                <a:latin typeface="微软雅黑" panose="020B0503020204020204" pitchFamily="34" charset="-122"/>
                <a:ea typeface="微软雅黑" panose="020B0503020204020204" pitchFamily="34" charset="-122"/>
                <a:cs typeface="+mn-cs"/>
                <a:sym typeface="Calibri" panose="020F0502020204030204" pitchFamily="34" charset="0"/>
              </a:rPr>
              <a:t>一个独立程序的每一次运行称为一个进程，</a:t>
            </a:r>
            <a:endParaRPr lang="zh-CN" altLang="en-US" sz="23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lvl="1" defTabSz="1028700"/>
            <a:r>
              <a:rPr lang="zh-CN" altLang="en-US" sz="2300" kern="1200" dirty="0">
                <a:latin typeface="微软雅黑" panose="020B0503020204020204" pitchFamily="34" charset="-122"/>
                <a:ea typeface="微软雅黑" panose="020B0503020204020204" pitchFamily="34" charset="-122"/>
                <a:cs typeface="+mn-cs"/>
                <a:sym typeface="Calibri" panose="020F0502020204030204" pitchFamily="34" charset="0"/>
              </a:rPr>
              <a:t>设置一个进程要占用相当一部分处理器时间和内存资源</a:t>
            </a:r>
            <a:endParaRPr lang="zh-CN" altLang="en-US" sz="23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lvl="1" defTabSz="1028700"/>
            <a:r>
              <a:rPr lang="zh-CN" altLang="en-US" sz="2300" kern="1200" dirty="0">
                <a:latin typeface="微软雅黑" panose="020B0503020204020204" pitchFamily="34" charset="-122"/>
                <a:ea typeface="微软雅黑" panose="020B0503020204020204" pitchFamily="34" charset="-122"/>
                <a:cs typeface="+mn-cs"/>
                <a:sym typeface="Calibri" panose="020F0502020204030204" pitchFamily="34" charset="0"/>
              </a:rPr>
              <a:t>大多数操作系统不允许进程访问其他进程的内存空间，进程间的通信很不方便，编程模型比较复杂</a:t>
            </a:r>
            <a:endParaRPr lang="zh-CN" altLang="en-US" sz="23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r>
              <a:rPr lang="zh-CN" altLang="en-US" sz="2700" kern="1200" dirty="0">
                <a:latin typeface="微软雅黑" panose="020B0503020204020204" pitchFamily="34" charset="-122"/>
                <a:ea typeface="微软雅黑" panose="020B0503020204020204" pitchFamily="34" charset="-122"/>
                <a:cs typeface="+mn-cs"/>
                <a:sym typeface="Calibri" panose="020F0502020204030204" pitchFamily="34" charset="0"/>
              </a:rPr>
              <a:t>线程</a:t>
            </a:r>
            <a:endParaRPr lang="zh-CN" altLang="en-US" sz="27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lvl="1" defTabSz="1028700"/>
            <a:r>
              <a:rPr lang="zh-CN" altLang="en-US" sz="2300" kern="1200" dirty="0">
                <a:latin typeface="微软雅黑" panose="020B0503020204020204" pitchFamily="34" charset="-122"/>
                <a:ea typeface="微软雅黑" panose="020B0503020204020204" pitchFamily="34" charset="-122"/>
                <a:cs typeface="+mn-cs"/>
                <a:sym typeface="Calibri" panose="020F0502020204030204" pitchFamily="34" charset="0"/>
              </a:rPr>
              <a:t>一个程序中多段代码同时并发执行，称为多线程</a:t>
            </a:r>
            <a:endParaRPr lang="zh-CN" altLang="en-US" sz="23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lvl="1" defTabSz="1028700"/>
            <a:r>
              <a:rPr lang="zh-CN" altLang="en-US" sz="2300" kern="1200" dirty="0">
                <a:latin typeface="微软雅黑" panose="020B0503020204020204" pitchFamily="34" charset="-122"/>
                <a:ea typeface="微软雅黑" panose="020B0503020204020204" pitchFamily="34" charset="-122"/>
                <a:cs typeface="+mn-cs"/>
                <a:sym typeface="Calibri" panose="020F0502020204030204" pitchFamily="34" charset="0"/>
              </a:rPr>
              <a:t>通过多线程，一个进程表面上看同时可以执行一个以上的任务</a:t>
            </a:r>
            <a:r>
              <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rPr>
              <a:t>——</a:t>
            </a:r>
            <a:r>
              <a:rPr lang="zh-CN" altLang="en-US" sz="2300" kern="1200" dirty="0">
                <a:latin typeface="微软雅黑" panose="020B0503020204020204" pitchFamily="34" charset="-122"/>
                <a:ea typeface="微软雅黑" panose="020B0503020204020204" pitchFamily="34" charset="-122"/>
                <a:cs typeface="+mn-cs"/>
                <a:sym typeface="Calibri" panose="020F0502020204030204" pitchFamily="34" charset="0"/>
              </a:rPr>
              <a:t>并发</a:t>
            </a:r>
            <a:endParaRPr lang="zh-CN" altLang="en-US" sz="23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lvl="1" defTabSz="1028700"/>
            <a:r>
              <a:rPr lang="zh-CN" altLang="en-US" sz="2300" kern="1200" dirty="0">
                <a:latin typeface="微软雅黑" panose="020B0503020204020204" pitchFamily="34" charset="-122"/>
                <a:ea typeface="微软雅黑" panose="020B0503020204020204" pitchFamily="34" charset="-122"/>
                <a:cs typeface="+mn-cs"/>
                <a:sym typeface="Calibri" panose="020F0502020204030204" pitchFamily="34" charset="0"/>
              </a:rPr>
              <a:t>创建线程比创建进程开销要小得多，线程之间的协作和数据交换也比较容易</a:t>
            </a:r>
            <a:endParaRPr lang="zh-CN" altLang="en-US" sz="2300" kern="1200" dirty="0">
              <a:latin typeface="微软雅黑" panose="020B0503020204020204" pitchFamily="34" charset="-122"/>
              <a:ea typeface="微软雅黑" panose="020B0503020204020204" pitchFamily="34" charset="-122"/>
              <a:cs typeface="+mn-cs"/>
              <a:sym typeface="Calibri" panose="020F050202020403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0707">
                                            <p:txEl>
                                              <p:charRg st="0" end="3"/>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00707">
                                            <p:txEl>
                                              <p:charRg st="3" end="23"/>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00707">
                                            <p:txEl>
                                              <p:charRg st="23" end="48"/>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00707">
                                            <p:txEl>
                                              <p:charRg st="48" end="9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00707">
                                            <p:txEl>
                                              <p:charRg st="92" end="9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00707">
                                            <p:txEl>
                                              <p:charRg st="95" end="11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00707">
                                            <p:txEl>
                                              <p:charRg st="117" end="149"/>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00707">
                                            <p:txEl>
                                              <p:charRg st="149" end="18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0707" grpId="0" build="p"/>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25953" name="Rectangle 2"/>
          <p:cNvSpPr/>
          <p:nvPr/>
        </p:nvSpPr>
        <p:spPr>
          <a:xfrm>
            <a:off x="-106362" y="26988"/>
            <a:ext cx="4081462" cy="906462"/>
          </a:xfrm>
          <a:prstGeom prst="rect">
            <a:avLst/>
          </a:prstGeom>
          <a:noFill/>
          <a:ln w="9525">
            <a:noFill/>
          </a:ln>
        </p:spPr>
        <p:txBody>
          <a:bodyPr lIns="102870" tIns="51435" rIns="102870" bIns="51435" anchor="ctr"/>
          <a:p>
            <a:endParaRPr lang="zh-CN" altLang="zh-CN" sz="4200" b="1" dirty="0">
              <a:solidFill>
                <a:schemeClr val="tx2"/>
              </a:solidFill>
              <a:latin typeface="Arial" panose="020B0604020202020204" pitchFamily="34" charset="0"/>
              <a:ea typeface="宋体" panose="02010600030101010101" pitchFamily="2" charset="-122"/>
            </a:endParaRPr>
          </a:p>
        </p:txBody>
      </p:sp>
      <p:sp>
        <p:nvSpPr>
          <p:cNvPr id="125954" name="Rectangle 3"/>
          <p:cNvSpPr/>
          <p:nvPr/>
        </p:nvSpPr>
        <p:spPr>
          <a:xfrm>
            <a:off x="47625" y="1189038"/>
            <a:ext cx="4860925" cy="4160837"/>
          </a:xfrm>
          <a:prstGeom prst="rect">
            <a:avLst/>
          </a:prstGeom>
          <a:solidFill>
            <a:srgbClr val="FFFFFF"/>
          </a:solidFill>
          <a:ln w="25400" cap="flat" cmpd="sng">
            <a:solidFill>
              <a:schemeClr val="tx1"/>
            </a:solidFill>
            <a:prstDash val="solid"/>
            <a:miter/>
            <a:headEnd type="none" w="med" len="med"/>
            <a:tailEnd type="none" w="med" len="med"/>
          </a:ln>
        </p:spPr>
        <p:txBody>
          <a:bodyPr lIns="102870" tIns="51435" rIns="102870" bIns="51435" anchor="t"/>
          <a:p>
            <a:pPr marL="342900" indent="-342900">
              <a:lnSpc>
                <a:spcPct val="90000"/>
              </a:lnSpc>
              <a:buClr>
                <a:schemeClr val="hlink"/>
              </a:buClr>
              <a:buSzPct val="80000"/>
              <a:buFont typeface="Wingdings" panose="05000000000000000000" pitchFamily="2" charset="2"/>
            </a:pPr>
            <a:r>
              <a:rPr lang="en-US" altLang="zh-CN" sz="1800" b="1" dirty="0">
                <a:latin typeface="Arial" panose="020B0604020202020204" pitchFamily="34" charset="0"/>
                <a:ea typeface="宋体" panose="02010600030101010101" pitchFamily="2" charset="-122"/>
                <a:sym typeface="Calibri" panose="020F0502020204030204" pitchFamily="34" charset="0"/>
              </a:rPr>
              <a:t>class One {       </a:t>
            </a:r>
            <a:endParaRPr lang="en-US" altLang="zh-CN" sz="1800" b="1" dirty="0">
              <a:latin typeface="Arial" panose="020B0604020202020204" pitchFamily="34" charset="0"/>
              <a:ea typeface="宋体" panose="02010600030101010101" pitchFamily="2" charset="-122"/>
              <a:sym typeface="Calibri" panose="020F0502020204030204" pitchFamily="34" charset="0"/>
            </a:endParaRPr>
          </a:p>
          <a:p>
            <a:pPr marL="342900" indent="-342900">
              <a:lnSpc>
                <a:spcPct val="90000"/>
              </a:lnSpc>
              <a:buClr>
                <a:schemeClr val="hlink"/>
              </a:buClr>
              <a:buSzPct val="80000"/>
              <a:buFont typeface="Wingdings" panose="05000000000000000000" pitchFamily="2" charset="2"/>
            </a:pPr>
            <a:r>
              <a:rPr lang="en-US" altLang="zh-CN" sz="1800" b="1" dirty="0">
                <a:latin typeface="Arial" panose="020B0604020202020204" pitchFamily="34" charset="0"/>
                <a:ea typeface="宋体" panose="02010600030101010101" pitchFamily="2" charset="-122"/>
                <a:sym typeface="Calibri" panose="020F0502020204030204" pitchFamily="34" charset="0"/>
              </a:rPr>
              <a:t>	  synchronized void display(int num)  { </a:t>
            </a:r>
            <a:endParaRPr lang="en-US" altLang="zh-CN" sz="1800" b="1" dirty="0">
              <a:latin typeface="Arial" panose="020B0604020202020204" pitchFamily="34" charset="0"/>
              <a:ea typeface="宋体" panose="02010600030101010101" pitchFamily="2" charset="-122"/>
              <a:sym typeface="Calibri" panose="020F0502020204030204" pitchFamily="34" charset="0"/>
            </a:endParaRPr>
          </a:p>
          <a:p>
            <a:pPr marL="342900" indent="-342900">
              <a:lnSpc>
                <a:spcPct val="90000"/>
              </a:lnSpc>
              <a:buClr>
                <a:schemeClr val="hlink"/>
              </a:buClr>
              <a:buSzPct val="80000"/>
              <a:buFont typeface="Wingdings" panose="05000000000000000000" pitchFamily="2" charset="2"/>
            </a:pPr>
            <a:r>
              <a:rPr lang="en-US" altLang="zh-CN" sz="1800" b="1" dirty="0">
                <a:latin typeface="Arial" panose="020B0604020202020204" pitchFamily="34" charset="0"/>
                <a:ea typeface="宋体" panose="02010600030101010101" pitchFamily="2" charset="-122"/>
                <a:sym typeface="Calibri" panose="020F0502020204030204" pitchFamily="34" charset="0"/>
              </a:rPr>
              <a:t>	       System.out.println(""+num);</a:t>
            </a:r>
            <a:endParaRPr lang="en-US" altLang="zh-CN" sz="1800" b="1" dirty="0">
              <a:latin typeface="Arial" panose="020B0604020202020204" pitchFamily="34" charset="0"/>
              <a:ea typeface="宋体" panose="02010600030101010101" pitchFamily="2" charset="-122"/>
              <a:sym typeface="Calibri" panose="020F0502020204030204" pitchFamily="34" charset="0"/>
            </a:endParaRPr>
          </a:p>
          <a:p>
            <a:pPr marL="342900" indent="-342900">
              <a:lnSpc>
                <a:spcPct val="90000"/>
              </a:lnSpc>
              <a:buClr>
                <a:schemeClr val="hlink"/>
              </a:buClr>
              <a:buSzPct val="80000"/>
              <a:buFont typeface="Wingdings" panose="05000000000000000000" pitchFamily="2" charset="2"/>
            </a:pPr>
            <a:r>
              <a:rPr lang="en-US" altLang="zh-CN" sz="1800" b="1" dirty="0">
                <a:latin typeface="Arial" panose="020B0604020202020204" pitchFamily="34" charset="0"/>
                <a:ea typeface="宋体" panose="02010600030101010101" pitchFamily="2" charset="-122"/>
                <a:sym typeface="Calibri" panose="020F0502020204030204" pitchFamily="34" charset="0"/>
              </a:rPr>
              <a:t>	       try {</a:t>
            </a:r>
            <a:endParaRPr lang="en-US" altLang="zh-CN" sz="1800" b="1" dirty="0">
              <a:latin typeface="Arial" panose="020B0604020202020204" pitchFamily="34" charset="0"/>
              <a:ea typeface="宋体" panose="02010600030101010101" pitchFamily="2" charset="-122"/>
              <a:sym typeface="Calibri" panose="020F0502020204030204" pitchFamily="34" charset="0"/>
            </a:endParaRPr>
          </a:p>
          <a:p>
            <a:pPr marL="342900" indent="-342900">
              <a:lnSpc>
                <a:spcPct val="90000"/>
              </a:lnSpc>
              <a:buClr>
                <a:schemeClr val="hlink"/>
              </a:buClr>
              <a:buSzPct val="80000"/>
              <a:buFont typeface="Wingdings" panose="05000000000000000000" pitchFamily="2" charset="2"/>
            </a:pPr>
            <a:r>
              <a:rPr lang="en-US" altLang="zh-CN" sz="1800" b="1" dirty="0">
                <a:latin typeface="Arial" panose="020B0604020202020204" pitchFamily="34" charset="0"/>
                <a:ea typeface="宋体" panose="02010600030101010101" pitchFamily="2" charset="-122"/>
                <a:sym typeface="Calibri" panose="020F0502020204030204" pitchFamily="34" charset="0"/>
              </a:rPr>
              <a:t>	          Thread.sleep(1000); </a:t>
            </a:r>
            <a:endParaRPr lang="en-US" altLang="zh-CN" sz="1800" b="1" dirty="0">
              <a:latin typeface="Arial" panose="020B0604020202020204" pitchFamily="34" charset="0"/>
              <a:ea typeface="宋体" panose="02010600030101010101" pitchFamily="2" charset="-122"/>
              <a:sym typeface="Calibri" panose="020F0502020204030204" pitchFamily="34" charset="0"/>
            </a:endParaRPr>
          </a:p>
          <a:p>
            <a:pPr marL="342900" indent="-342900">
              <a:lnSpc>
                <a:spcPct val="90000"/>
              </a:lnSpc>
              <a:buClr>
                <a:schemeClr val="hlink"/>
              </a:buClr>
              <a:buSzPct val="80000"/>
              <a:buFont typeface="Wingdings" panose="05000000000000000000" pitchFamily="2" charset="2"/>
            </a:pPr>
            <a:r>
              <a:rPr lang="en-US" altLang="zh-CN" sz="1800" b="1" dirty="0">
                <a:latin typeface="Arial" panose="020B0604020202020204" pitchFamily="34" charset="0"/>
                <a:ea typeface="宋体" panose="02010600030101010101" pitchFamily="2" charset="-122"/>
                <a:sym typeface="Calibri" panose="020F0502020204030204" pitchFamily="34" charset="0"/>
              </a:rPr>
              <a:t>	       }   </a:t>
            </a:r>
            <a:endParaRPr lang="en-US" altLang="zh-CN" sz="1800" b="1" dirty="0">
              <a:latin typeface="Arial" panose="020B0604020202020204" pitchFamily="34" charset="0"/>
              <a:ea typeface="宋体" panose="02010600030101010101" pitchFamily="2" charset="-122"/>
              <a:sym typeface="Calibri" panose="020F0502020204030204" pitchFamily="34" charset="0"/>
            </a:endParaRPr>
          </a:p>
          <a:p>
            <a:pPr marL="342900" indent="-342900">
              <a:lnSpc>
                <a:spcPct val="90000"/>
              </a:lnSpc>
              <a:buClr>
                <a:schemeClr val="hlink"/>
              </a:buClr>
              <a:buSzPct val="80000"/>
              <a:buFont typeface="Wingdings" panose="05000000000000000000" pitchFamily="2" charset="2"/>
            </a:pPr>
            <a:r>
              <a:rPr lang="en-US" altLang="zh-CN" sz="1800" b="1" dirty="0">
                <a:latin typeface="Arial" panose="020B0604020202020204" pitchFamily="34" charset="0"/>
                <a:ea typeface="宋体" panose="02010600030101010101" pitchFamily="2" charset="-122"/>
                <a:sym typeface="Calibri" panose="020F0502020204030204" pitchFamily="34" charset="0"/>
              </a:rPr>
              <a:t>	      catch(InterruptedException e)  {</a:t>
            </a:r>
            <a:endParaRPr lang="en-US" altLang="zh-CN" sz="1800" b="1" dirty="0">
              <a:latin typeface="Arial" panose="020B0604020202020204" pitchFamily="34" charset="0"/>
              <a:ea typeface="宋体" panose="02010600030101010101" pitchFamily="2" charset="-122"/>
              <a:sym typeface="Calibri" panose="020F0502020204030204" pitchFamily="34" charset="0"/>
            </a:endParaRPr>
          </a:p>
          <a:p>
            <a:pPr marL="342900" indent="-342900">
              <a:lnSpc>
                <a:spcPct val="90000"/>
              </a:lnSpc>
              <a:buClr>
                <a:schemeClr val="hlink"/>
              </a:buClr>
              <a:buSzPct val="80000"/>
              <a:buFont typeface="Wingdings" panose="05000000000000000000" pitchFamily="2" charset="2"/>
            </a:pPr>
            <a:r>
              <a:rPr lang="en-US" altLang="zh-CN" sz="1800" b="1" dirty="0">
                <a:latin typeface="Arial" panose="020B0604020202020204" pitchFamily="34" charset="0"/>
                <a:ea typeface="宋体" panose="02010600030101010101" pitchFamily="2" charset="-122"/>
                <a:sym typeface="Calibri" panose="020F0502020204030204" pitchFamily="34" charset="0"/>
              </a:rPr>
              <a:t>	           System.out.println("中断");</a:t>
            </a:r>
            <a:endParaRPr lang="en-US" altLang="zh-CN" sz="1800" b="1" dirty="0">
              <a:latin typeface="Arial" panose="020B0604020202020204" pitchFamily="34" charset="0"/>
              <a:ea typeface="宋体" panose="02010600030101010101" pitchFamily="2" charset="-122"/>
              <a:sym typeface="Calibri" panose="020F0502020204030204" pitchFamily="34" charset="0"/>
            </a:endParaRPr>
          </a:p>
          <a:p>
            <a:pPr marL="342900" indent="-342900">
              <a:lnSpc>
                <a:spcPct val="90000"/>
              </a:lnSpc>
              <a:buClr>
                <a:schemeClr val="hlink"/>
              </a:buClr>
              <a:buSzPct val="80000"/>
              <a:buFont typeface="Wingdings" panose="05000000000000000000" pitchFamily="2" charset="2"/>
            </a:pPr>
            <a:r>
              <a:rPr lang="en-US" altLang="zh-CN" sz="1800" b="1" dirty="0">
                <a:latin typeface="Arial" panose="020B0604020202020204" pitchFamily="34" charset="0"/>
                <a:ea typeface="宋体" panose="02010600030101010101" pitchFamily="2" charset="-122"/>
                <a:sym typeface="Calibri" panose="020F0502020204030204" pitchFamily="34" charset="0"/>
              </a:rPr>
              <a:t>	       }</a:t>
            </a:r>
            <a:endParaRPr lang="en-US" altLang="zh-CN" sz="1800" b="1" dirty="0">
              <a:latin typeface="Arial" panose="020B0604020202020204" pitchFamily="34" charset="0"/>
              <a:ea typeface="宋体" panose="02010600030101010101" pitchFamily="2" charset="-122"/>
              <a:sym typeface="Calibri" panose="020F0502020204030204" pitchFamily="34" charset="0"/>
            </a:endParaRPr>
          </a:p>
          <a:p>
            <a:pPr marL="342900" indent="-342900">
              <a:lnSpc>
                <a:spcPct val="90000"/>
              </a:lnSpc>
              <a:buClr>
                <a:schemeClr val="hlink"/>
              </a:buClr>
              <a:buSzPct val="80000"/>
              <a:buFont typeface="Wingdings" panose="05000000000000000000" pitchFamily="2" charset="2"/>
            </a:pPr>
            <a:r>
              <a:rPr lang="en-US" altLang="zh-CN" sz="1800" b="1" dirty="0">
                <a:latin typeface="Arial" panose="020B0604020202020204" pitchFamily="34" charset="0"/>
                <a:ea typeface="宋体" panose="02010600030101010101" pitchFamily="2" charset="-122"/>
                <a:sym typeface="Calibri" panose="020F0502020204030204" pitchFamily="34" charset="0"/>
              </a:rPr>
              <a:t>	       System.out.println(num+" 完成");</a:t>
            </a:r>
            <a:endParaRPr lang="en-US" altLang="zh-CN" sz="1800" b="1" dirty="0">
              <a:latin typeface="Arial" panose="020B0604020202020204" pitchFamily="34" charset="0"/>
              <a:ea typeface="宋体" panose="02010600030101010101" pitchFamily="2" charset="-122"/>
              <a:sym typeface="Calibri" panose="020F0502020204030204" pitchFamily="34" charset="0"/>
            </a:endParaRPr>
          </a:p>
          <a:p>
            <a:pPr marL="342900" indent="-342900">
              <a:lnSpc>
                <a:spcPct val="90000"/>
              </a:lnSpc>
              <a:buClr>
                <a:schemeClr val="hlink"/>
              </a:buClr>
              <a:buSzPct val="80000"/>
              <a:buFont typeface="Wingdings" panose="05000000000000000000" pitchFamily="2" charset="2"/>
            </a:pPr>
            <a:r>
              <a:rPr lang="en-US" altLang="zh-CN" sz="1800" b="1" dirty="0">
                <a:latin typeface="Arial" panose="020B0604020202020204" pitchFamily="34" charset="0"/>
                <a:ea typeface="宋体" panose="02010600030101010101" pitchFamily="2" charset="-122"/>
                <a:sym typeface="Calibri" panose="020F0502020204030204" pitchFamily="34" charset="0"/>
              </a:rPr>
              <a:t>	 }</a:t>
            </a:r>
            <a:endParaRPr lang="en-US" altLang="zh-CN" sz="1800" b="1" dirty="0">
              <a:latin typeface="Arial" panose="020B0604020202020204" pitchFamily="34" charset="0"/>
              <a:ea typeface="宋体" panose="02010600030101010101" pitchFamily="2" charset="-122"/>
              <a:sym typeface="Calibri" panose="020F0502020204030204" pitchFamily="34" charset="0"/>
            </a:endParaRPr>
          </a:p>
          <a:p>
            <a:pPr marL="342900" indent="-342900">
              <a:lnSpc>
                <a:spcPct val="90000"/>
              </a:lnSpc>
              <a:buClr>
                <a:schemeClr val="hlink"/>
              </a:buClr>
              <a:buSzPct val="80000"/>
              <a:buFont typeface="Wingdings" panose="05000000000000000000" pitchFamily="2" charset="2"/>
            </a:pPr>
            <a:r>
              <a:rPr lang="en-US" altLang="zh-CN" sz="1800" b="1" dirty="0">
                <a:latin typeface="Arial" panose="020B0604020202020204" pitchFamily="34" charset="0"/>
                <a:ea typeface="宋体" panose="02010600030101010101" pitchFamily="2" charset="-122"/>
                <a:sym typeface="Calibri" panose="020F0502020204030204" pitchFamily="34" charset="0"/>
              </a:rPr>
              <a:t>	}</a:t>
            </a:r>
            <a:endParaRPr lang="en-US" altLang="zh-CN" sz="1800" b="1" dirty="0">
              <a:latin typeface="Arial" panose="020B0604020202020204" pitchFamily="34" charset="0"/>
              <a:ea typeface="宋体" panose="02010600030101010101" pitchFamily="2" charset="-122"/>
              <a:sym typeface="Calibri" panose="020F0502020204030204" pitchFamily="34" charset="0"/>
            </a:endParaRPr>
          </a:p>
        </p:txBody>
      </p:sp>
      <p:sp>
        <p:nvSpPr>
          <p:cNvPr id="125955" name="AutoShape 4"/>
          <p:cNvSpPr/>
          <p:nvPr/>
        </p:nvSpPr>
        <p:spPr>
          <a:xfrm>
            <a:off x="2898775" y="20638"/>
            <a:ext cx="5915025" cy="1360487"/>
          </a:xfrm>
          <a:prstGeom prst="cloudCallout">
            <a:avLst>
              <a:gd name="adj1" fmla="val -77056"/>
              <a:gd name="adj2" fmla="val 27574"/>
            </a:avLst>
          </a:prstGeom>
          <a:gradFill rotWithShape="0">
            <a:gsLst>
              <a:gs pos="0">
                <a:srgbClr val="938EF8"/>
              </a:gs>
              <a:gs pos="100000">
                <a:schemeClr val="bg1"/>
              </a:gs>
            </a:gsLst>
            <a:lin ang="5400000" scaled="1"/>
            <a:tileRect/>
          </a:gradFill>
          <a:ln w="9525" cap="flat" cmpd="sng">
            <a:solidFill>
              <a:schemeClr val="tx1"/>
            </a:solidFill>
            <a:prstDash val="solid"/>
            <a:round/>
            <a:headEnd type="none" w="med" len="med"/>
            <a:tailEnd type="none" w="med" len="med"/>
          </a:ln>
        </p:spPr>
        <p:txBody>
          <a:bodyPr lIns="102870" tIns="51435" rIns="102870" bIns="51435" anchor="t"/>
          <a:p>
            <a:pPr algn="just">
              <a:buClr>
                <a:schemeClr val="folHlink"/>
              </a:buClr>
            </a:pPr>
            <a:r>
              <a:rPr lang="zh-CN" altLang="en-US" sz="2300" b="1" dirty="0">
                <a:latin typeface="Arial Narrow" panose="020B0606020202030204" pitchFamily="34" charset="0"/>
                <a:ea typeface="楷体_GB2312" pitchFamily="49" charset="-122"/>
              </a:rPr>
              <a:t>进入某一对象的监视器，就是调用被</a:t>
            </a:r>
            <a:r>
              <a:rPr lang="en-US" altLang="zh-CN" sz="2300" b="1" dirty="0">
                <a:latin typeface="Arial Narrow" panose="020B0606020202030204" pitchFamily="34" charset="0"/>
                <a:ea typeface="楷体_GB2312" pitchFamily="49" charset="-122"/>
              </a:rPr>
              <a:t>synchronized</a:t>
            </a:r>
            <a:r>
              <a:rPr lang="zh-CN" altLang="en-US" sz="2300" b="1" dirty="0">
                <a:latin typeface="Arial Narrow" panose="020B0606020202030204" pitchFamily="34" charset="0"/>
                <a:ea typeface="楷体_GB2312" pitchFamily="49" charset="-122"/>
              </a:rPr>
              <a:t>关键字修饰的方法。</a:t>
            </a:r>
            <a:endParaRPr lang="zh-CN" altLang="en-US" sz="2300" b="1" dirty="0">
              <a:latin typeface="Arial Narrow" panose="020B0606020202030204" pitchFamily="34" charset="0"/>
              <a:ea typeface="楷体_GB2312" pitchFamily="49" charset="-122"/>
            </a:endParaRPr>
          </a:p>
        </p:txBody>
      </p:sp>
      <p:sp>
        <p:nvSpPr>
          <p:cNvPr id="125956" name="Rectangle 5"/>
          <p:cNvSpPr/>
          <p:nvPr/>
        </p:nvSpPr>
        <p:spPr>
          <a:xfrm>
            <a:off x="4481830" y="1223328"/>
            <a:ext cx="4584700" cy="4160837"/>
          </a:xfrm>
          <a:prstGeom prst="rect">
            <a:avLst/>
          </a:prstGeom>
          <a:solidFill>
            <a:srgbClr val="FFFFFF"/>
          </a:solidFill>
          <a:ln w="25400" cap="flat" cmpd="sng">
            <a:solidFill>
              <a:schemeClr val="tx1"/>
            </a:solidFill>
            <a:prstDash val="solid"/>
            <a:miter/>
            <a:headEnd type="none" w="med" len="med"/>
            <a:tailEnd type="none" w="med" len="med"/>
          </a:ln>
        </p:spPr>
        <p:txBody>
          <a:bodyPr lIns="102870" tIns="51435" rIns="102870" bIns="51435" anchor="t"/>
          <a:p>
            <a:pPr marL="342900" indent="-342900">
              <a:lnSpc>
                <a:spcPct val="90000"/>
              </a:lnSpc>
              <a:spcBef>
                <a:spcPct val="20000"/>
              </a:spcBef>
            </a:pPr>
            <a:r>
              <a:rPr lang="en-US" altLang="zh-CN" sz="1800" b="1" dirty="0">
                <a:latin typeface="Times New Roman" panose="02020603050405020304" pitchFamily="18" charset="0"/>
                <a:ea typeface="楷体_GB2312" pitchFamily="49" charset="-122"/>
                <a:sym typeface="Calibri" panose="020F0502020204030204" pitchFamily="34" charset="0"/>
              </a:rPr>
              <a:t>class MyThread extends Thread {</a:t>
            </a:r>
            <a:endParaRPr lang="en-US" altLang="zh-CN" sz="1800" b="1" dirty="0">
              <a:latin typeface="Times New Roman" panose="02020603050405020304" pitchFamily="18" charset="0"/>
              <a:ea typeface="楷体_GB2312" pitchFamily="49" charset="-122"/>
              <a:sym typeface="Calibri" panose="020F0502020204030204" pitchFamily="34" charset="0"/>
            </a:endParaRPr>
          </a:p>
          <a:p>
            <a:pPr marL="342900" indent="-342900">
              <a:lnSpc>
                <a:spcPct val="90000"/>
              </a:lnSpc>
              <a:spcBef>
                <a:spcPct val="20000"/>
              </a:spcBef>
            </a:pPr>
            <a:r>
              <a:rPr lang="en-US" altLang="zh-CN" sz="1800" b="1" dirty="0">
                <a:latin typeface="Times New Roman" panose="02020603050405020304" pitchFamily="18" charset="0"/>
                <a:ea typeface="楷体_GB2312" pitchFamily="49" charset="-122"/>
                <a:sym typeface="Calibri" panose="020F0502020204030204" pitchFamily="34" charset="0"/>
              </a:rPr>
              <a:t>	  int number; </a:t>
            </a:r>
            <a:endParaRPr lang="en-US" altLang="zh-CN" sz="1800" b="1" dirty="0">
              <a:latin typeface="Times New Roman" panose="02020603050405020304" pitchFamily="18" charset="0"/>
              <a:ea typeface="楷体_GB2312" pitchFamily="49" charset="-122"/>
              <a:sym typeface="Calibri" panose="020F0502020204030204" pitchFamily="34" charset="0"/>
            </a:endParaRPr>
          </a:p>
          <a:p>
            <a:pPr marL="342900" indent="-342900">
              <a:lnSpc>
                <a:spcPct val="90000"/>
              </a:lnSpc>
              <a:spcBef>
                <a:spcPct val="20000"/>
              </a:spcBef>
            </a:pPr>
            <a:r>
              <a:rPr lang="en-US" altLang="zh-CN" sz="1800" b="1" dirty="0">
                <a:latin typeface="Times New Roman" panose="02020603050405020304" pitchFamily="18" charset="0"/>
                <a:ea typeface="楷体_GB2312" pitchFamily="49" charset="-122"/>
                <a:sym typeface="Calibri" panose="020F0502020204030204" pitchFamily="34" charset="0"/>
              </a:rPr>
              <a:t>	  One one;</a:t>
            </a:r>
            <a:endParaRPr lang="en-US" altLang="zh-CN" sz="1800" b="1" dirty="0">
              <a:latin typeface="Times New Roman" panose="02020603050405020304" pitchFamily="18" charset="0"/>
              <a:ea typeface="楷体_GB2312" pitchFamily="49" charset="-122"/>
              <a:sym typeface="Calibri" panose="020F0502020204030204" pitchFamily="34" charset="0"/>
            </a:endParaRPr>
          </a:p>
          <a:p>
            <a:pPr marL="342900" indent="-342900">
              <a:lnSpc>
                <a:spcPct val="90000"/>
              </a:lnSpc>
              <a:spcBef>
                <a:spcPct val="20000"/>
              </a:spcBef>
            </a:pPr>
            <a:r>
              <a:rPr lang="en-US" altLang="zh-CN" sz="1800" b="1" dirty="0">
                <a:latin typeface="Times New Roman" panose="02020603050405020304" pitchFamily="18" charset="0"/>
                <a:ea typeface="楷体_GB2312" pitchFamily="49" charset="-122"/>
                <a:sym typeface="Calibri" panose="020F0502020204030204" pitchFamily="34" charset="0"/>
              </a:rPr>
              <a:t>	  public MyThread (One one_num, int n)   {</a:t>
            </a:r>
            <a:endParaRPr lang="en-US" altLang="zh-CN" sz="1800" b="1" dirty="0">
              <a:latin typeface="Times New Roman" panose="02020603050405020304" pitchFamily="18" charset="0"/>
              <a:ea typeface="楷体_GB2312" pitchFamily="49" charset="-122"/>
              <a:sym typeface="Calibri" panose="020F0502020204030204" pitchFamily="34" charset="0"/>
            </a:endParaRPr>
          </a:p>
          <a:p>
            <a:pPr marL="342900" indent="-342900">
              <a:lnSpc>
                <a:spcPct val="90000"/>
              </a:lnSpc>
              <a:spcBef>
                <a:spcPct val="20000"/>
              </a:spcBef>
            </a:pPr>
            <a:r>
              <a:rPr lang="en-US" altLang="zh-CN" sz="1800" b="1" dirty="0">
                <a:latin typeface="Times New Roman" panose="02020603050405020304" pitchFamily="18" charset="0"/>
                <a:ea typeface="楷体_GB2312" pitchFamily="49" charset="-122"/>
                <a:sym typeface="Calibri" panose="020F0502020204030204" pitchFamily="34" charset="0"/>
              </a:rPr>
              <a:t>	      one=one_num;  number=n;</a:t>
            </a:r>
            <a:endParaRPr lang="en-US" altLang="zh-CN" sz="1800" b="1" dirty="0">
              <a:latin typeface="Times New Roman" panose="02020603050405020304" pitchFamily="18" charset="0"/>
              <a:ea typeface="楷体_GB2312" pitchFamily="49" charset="-122"/>
              <a:sym typeface="Calibri" panose="020F0502020204030204" pitchFamily="34" charset="0"/>
            </a:endParaRPr>
          </a:p>
          <a:p>
            <a:pPr marL="342900" indent="-342900">
              <a:lnSpc>
                <a:spcPct val="90000"/>
              </a:lnSpc>
              <a:spcBef>
                <a:spcPct val="20000"/>
              </a:spcBef>
            </a:pPr>
            <a:r>
              <a:rPr lang="en-US" altLang="zh-CN" sz="1800" b="1" dirty="0">
                <a:latin typeface="Times New Roman" panose="02020603050405020304" pitchFamily="18" charset="0"/>
                <a:ea typeface="楷体_GB2312" pitchFamily="49" charset="-122"/>
                <a:sym typeface="Calibri" panose="020F0502020204030204" pitchFamily="34" charset="0"/>
              </a:rPr>
              <a:t>	      this.start();</a:t>
            </a:r>
            <a:endParaRPr lang="en-US" altLang="zh-CN" sz="1800" b="1" dirty="0">
              <a:latin typeface="Times New Roman" panose="02020603050405020304" pitchFamily="18" charset="0"/>
              <a:ea typeface="楷体_GB2312" pitchFamily="49" charset="-122"/>
              <a:sym typeface="Calibri" panose="020F0502020204030204" pitchFamily="34" charset="0"/>
            </a:endParaRPr>
          </a:p>
          <a:p>
            <a:pPr marL="342900" indent="-342900">
              <a:lnSpc>
                <a:spcPct val="90000"/>
              </a:lnSpc>
              <a:spcBef>
                <a:spcPct val="20000"/>
              </a:spcBef>
            </a:pPr>
            <a:r>
              <a:rPr lang="en-US" altLang="zh-CN" sz="1800" b="1" dirty="0">
                <a:latin typeface="Times New Roman" panose="02020603050405020304" pitchFamily="18" charset="0"/>
                <a:ea typeface="楷体_GB2312" pitchFamily="49" charset="-122"/>
                <a:sym typeface="Calibri" panose="020F0502020204030204" pitchFamily="34" charset="0"/>
              </a:rPr>
              <a:t>	   }</a:t>
            </a:r>
            <a:endParaRPr lang="en-US" altLang="zh-CN" sz="1800" b="1" dirty="0">
              <a:latin typeface="Times New Roman" panose="02020603050405020304" pitchFamily="18" charset="0"/>
              <a:ea typeface="楷体_GB2312" pitchFamily="49" charset="-122"/>
              <a:sym typeface="Calibri" panose="020F0502020204030204" pitchFamily="34" charset="0"/>
            </a:endParaRPr>
          </a:p>
          <a:p>
            <a:pPr marL="342900" indent="-342900">
              <a:lnSpc>
                <a:spcPct val="90000"/>
              </a:lnSpc>
              <a:spcBef>
                <a:spcPct val="20000"/>
              </a:spcBef>
            </a:pPr>
            <a:endParaRPr lang="en-US" altLang="zh-CN" sz="1800" b="1" dirty="0">
              <a:latin typeface="Times New Roman" panose="02020603050405020304" pitchFamily="18" charset="0"/>
              <a:ea typeface="楷体_GB2312" pitchFamily="49" charset="-122"/>
              <a:sym typeface="Calibri" panose="020F0502020204030204" pitchFamily="34" charset="0"/>
            </a:endParaRPr>
          </a:p>
          <a:p>
            <a:pPr marL="342900" indent="-342900">
              <a:lnSpc>
                <a:spcPct val="90000"/>
              </a:lnSpc>
              <a:spcBef>
                <a:spcPct val="20000"/>
              </a:spcBef>
            </a:pPr>
            <a:r>
              <a:rPr lang="en-US" altLang="zh-CN" sz="1800" b="1" dirty="0">
                <a:latin typeface="Times New Roman" panose="02020603050405020304" pitchFamily="18" charset="0"/>
                <a:ea typeface="楷体_GB2312" pitchFamily="49" charset="-122"/>
                <a:sym typeface="Calibri" panose="020F0502020204030204" pitchFamily="34" charset="0"/>
              </a:rPr>
              <a:t>	   public void run() {</a:t>
            </a:r>
            <a:endParaRPr lang="en-US" altLang="zh-CN" sz="1800" b="1" dirty="0">
              <a:latin typeface="Times New Roman" panose="02020603050405020304" pitchFamily="18" charset="0"/>
              <a:ea typeface="楷体_GB2312" pitchFamily="49" charset="-122"/>
              <a:sym typeface="Calibri" panose="020F0502020204030204" pitchFamily="34" charset="0"/>
            </a:endParaRPr>
          </a:p>
          <a:p>
            <a:pPr marL="342900" indent="-342900">
              <a:lnSpc>
                <a:spcPct val="90000"/>
              </a:lnSpc>
              <a:spcBef>
                <a:spcPct val="20000"/>
              </a:spcBef>
            </a:pPr>
            <a:r>
              <a:rPr lang="en-US" altLang="zh-CN" sz="1800" b="1" dirty="0">
                <a:latin typeface="Times New Roman" panose="02020603050405020304" pitchFamily="18" charset="0"/>
                <a:ea typeface="楷体_GB2312" pitchFamily="49" charset="-122"/>
                <a:sym typeface="Calibri" panose="020F0502020204030204" pitchFamily="34" charset="0"/>
              </a:rPr>
              <a:t>	        one.display(number);</a:t>
            </a:r>
            <a:endParaRPr lang="en-US" altLang="zh-CN" sz="1800" b="1" dirty="0">
              <a:latin typeface="Times New Roman" panose="02020603050405020304" pitchFamily="18" charset="0"/>
              <a:ea typeface="楷体_GB2312" pitchFamily="49" charset="-122"/>
              <a:sym typeface="Calibri" panose="020F0502020204030204" pitchFamily="34" charset="0"/>
            </a:endParaRPr>
          </a:p>
          <a:p>
            <a:pPr marL="342900" indent="-342900">
              <a:lnSpc>
                <a:spcPct val="90000"/>
              </a:lnSpc>
              <a:spcBef>
                <a:spcPct val="20000"/>
              </a:spcBef>
            </a:pPr>
            <a:r>
              <a:rPr lang="en-US" altLang="zh-CN" sz="1800" b="1" dirty="0">
                <a:latin typeface="Times New Roman" panose="02020603050405020304" pitchFamily="18" charset="0"/>
                <a:ea typeface="楷体_GB2312" pitchFamily="49" charset="-122"/>
                <a:sym typeface="Calibri" panose="020F0502020204030204" pitchFamily="34" charset="0"/>
              </a:rPr>
              <a:t>	   }</a:t>
            </a:r>
            <a:endParaRPr lang="en-US" altLang="zh-CN" sz="1800" b="1" dirty="0">
              <a:latin typeface="Times New Roman" panose="02020603050405020304" pitchFamily="18" charset="0"/>
              <a:ea typeface="楷体_GB2312" pitchFamily="49" charset="-122"/>
              <a:sym typeface="Calibri" panose="020F0502020204030204" pitchFamily="34" charset="0"/>
            </a:endParaRPr>
          </a:p>
          <a:p>
            <a:pPr marL="342900" indent="-342900">
              <a:lnSpc>
                <a:spcPct val="90000"/>
              </a:lnSpc>
              <a:spcBef>
                <a:spcPct val="20000"/>
              </a:spcBef>
            </a:pPr>
            <a:r>
              <a:rPr lang="en-US" altLang="zh-CN" sz="1800" b="1" dirty="0">
                <a:latin typeface="Times New Roman" panose="02020603050405020304" pitchFamily="18" charset="0"/>
                <a:ea typeface="楷体_GB2312" pitchFamily="49" charset="-122"/>
                <a:sym typeface="Calibri" panose="020F0502020204030204" pitchFamily="34" charset="0"/>
              </a:rPr>
              <a:t>	}</a:t>
            </a:r>
            <a:endParaRPr lang="en-US" altLang="zh-CN" sz="1800" b="1" dirty="0">
              <a:latin typeface="Times New Roman" panose="02020603050405020304" pitchFamily="18" charset="0"/>
              <a:ea typeface="楷体_GB2312" pitchFamily="49" charset="-122"/>
              <a:sym typeface="Calibri" panose="020F0502020204030204" pitchFamily="34" charset="0"/>
            </a:endParaRPr>
          </a:p>
        </p:txBody>
      </p:sp>
      <p:sp>
        <p:nvSpPr>
          <p:cNvPr id="221190" name="Text Box 6"/>
          <p:cNvSpPr txBox="1"/>
          <p:nvPr/>
        </p:nvSpPr>
        <p:spPr>
          <a:xfrm>
            <a:off x="206375" y="2573338"/>
            <a:ext cx="5040313" cy="3878262"/>
          </a:xfrm>
          <a:prstGeom prst="rect">
            <a:avLst/>
          </a:prstGeom>
          <a:solidFill>
            <a:srgbClr val="CCFFFF"/>
          </a:solidFill>
          <a:ln w="76200" cap="flat" cmpd="tri">
            <a:solidFill>
              <a:schemeClr val="tx1"/>
            </a:solidFill>
            <a:prstDash val="solid"/>
            <a:miter/>
            <a:headEnd type="none" w="med" len="med"/>
            <a:tailEnd type="none" w="med" len="med"/>
          </a:ln>
        </p:spPr>
        <p:txBody>
          <a:bodyPr lIns="102870" tIns="51435" rIns="102870" bIns="51435" anchor="t"/>
          <a:p>
            <a:pPr marL="342900" indent="-342900">
              <a:lnSpc>
                <a:spcPct val="90000"/>
              </a:lnSpc>
              <a:spcBef>
                <a:spcPct val="20000"/>
              </a:spcBef>
            </a:pPr>
            <a:r>
              <a:rPr lang="en-US" altLang="zh-CN" b="1" dirty="0">
                <a:latin typeface="Times New Roman" panose="02020603050405020304" pitchFamily="18" charset="0"/>
                <a:ea typeface="楷体_GB2312" pitchFamily="49" charset="-122"/>
                <a:sym typeface="Calibri" panose="020F0502020204030204" pitchFamily="34" charset="0"/>
              </a:rPr>
              <a:t>public class Synch {</a:t>
            </a:r>
            <a:endParaRPr lang="en-US" altLang="zh-CN" b="1" dirty="0">
              <a:latin typeface="Times New Roman" panose="02020603050405020304" pitchFamily="18" charset="0"/>
              <a:ea typeface="楷体_GB2312" pitchFamily="49" charset="-122"/>
              <a:sym typeface="Calibri" panose="020F0502020204030204" pitchFamily="34" charset="0"/>
            </a:endParaRPr>
          </a:p>
          <a:p>
            <a:pPr marL="342900" indent="-342900">
              <a:lnSpc>
                <a:spcPct val="90000"/>
              </a:lnSpc>
              <a:spcBef>
                <a:spcPct val="20000"/>
              </a:spcBef>
            </a:pPr>
            <a:r>
              <a:rPr lang="en-US" altLang="zh-CN" b="1" dirty="0">
                <a:latin typeface="Times New Roman" panose="02020603050405020304" pitchFamily="18" charset="0"/>
                <a:ea typeface="楷体_GB2312" pitchFamily="49" charset="-122"/>
                <a:sym typeface="Calibri" panose="020F0502020204030204" pitchFamily="34" charset="0"/>
              </a:rPr>
              <a:t>   public static void main(String args[]) {</a:t>
            </a:r>
            <a:endParaRPr lang="en-US" altLang="zh-CN" b="1" dirty="0">
              <a:latin typeface="Times New Roman" panose="02020603050405020304" pitchFamily="18" charset="0"/>
              <a:ea typeface="楷体_GB2312" pitchFamily="49" charset="-122"/>
              <a:sym typeface="Calibri" panose="020F0502020204030204" pitchFamily="34" charset="0"/>
            </a:endParaRPr>
          </a:p>
          <a:p>
            <a:pPr marL="342900" indent="-342900">
              <a:lnSpc>
                <a:spcPct val="90000"/>
              </a:lnSpc>
              <a:spcBef>
                <a:spcPct val="20000"/>
              </a:spcBef>
            </a:pPr>
            <a:r>
              <a:rPr lang="en-US" altLang="zh-CN" b="1" dirty="0">
                <a:latin typeface="Times New Roman" panose="02020603050405020304" pitchFamily="18" charset="0"/>
                <a:ea typeface="楷体_GB2312" pitchFamily="49" charset="-122"/>
                <a:sym typeface="Calibri" panose="020F0502020204030204" pitchFamily="34" charset="0"/>
              </a:rPr>
              <a:t>       </a:t>
            </a:r>
            <a:r>
              <a:rPr lang="en-US" altLang="zh-CN" sz="1800" b="1" dirty="0">
                <a:solidFill>
                  <a:srgbClr val="CC0000"/>
                </a:solidFill>
                <a:latin typeface="Times New Roman" panose="02020603050405020304" pitchFamily="18" charset="0"/>
                <a:ea typeface="楷体_GB2312" pitchFamily="49" charset="-122"/>
                <a:sym typeface="Calibri" panose="020F0502020204030204" pitchFamily="34" charset="0"/>
              </a:rPr>
              <a:t>One one=new One();</a:t>
            </a:r>
            <a:endParaRPr lang="en-US" altLang="zh-CN" sz="1800" b="1" dirty="0">
              <a:solidFill>
                <a:srgbClr val="CC0000"/>
              </a:solidFill>
              <a:latin typeface="Times New Roman" panose="02020603050405020304" pitchFamily="18" charset="0"/>
              <a:ea typeface="楷体_GB2312" pitchFamily="49" charset="-122"/>
              <a:sym typeface="Calibri" panose="020F0502020204030204" pitchFamily="34" charset="0"/>
            </a:endParaRPr>
          </a:p>
          <a:p>
            <a:pPr marL="342900" indent="-342900">
              <a:lnSpc>
                <a:spcPct val="90000"/>
              </a:lnSpc>
              <a:spcBef>
                <a:spcPct val="20000"/>
              </a:spcBef>
            </a:pPr>
            <a:r>
              <a:rPr lang="en-US" altLang="zh-CN" sz="1800" b="1" dirty="0">
                <a:solidFill>
                  <a:srgbClr val="CC0000"/>
                </a:solidFill>
                <a:latin typeface="Times New Roman" panose="02020603050405020304" pitchFamily="18" charset="0"/>
                <a:ea typeface="楷体_GB2312" pitchFamily="49" charset="-122"/>
                <a:sym typeface="Calibri" panose="020F0502020204030204" pitchFamily="34" charset="0"/>
              </a:rPr>
              <a:t>       int digit=10;</a:t>
            </a:r>
            <a:endParaRPr lang="en-US" altLang="zh-CN" sz="1800" b="1" dirty="0">
              <a:solidFill>
                <a:srgbClr val="CC0000"/>
              </a:solidFill>
              <a:latin typeface="Times New Roman" panose="02020603050405020304" pitchFamily="18" charset="0"/>
              <a:ea typeface="楷体_GB2312" pitchFamily="49" charset="-122"/>
              <a:sym typeface="Calibri" panose="020F0502020204030204" pitchFamily="34" charset="0"/>
            </a:endParaRPr>
          </a:p>
          <a:p>
            <a:pPr marL="342900" indent="-342900">
              <a:lnSpc>
                <a:spcPct val="90000"/>
              </a:lnSpc>
              <a:spcBef>
                <a:spcPct val="20000"/>
              </a:spcBef>
            </a:pPr>
            <a:r>
              <a:rPr lang="en-US" altLang="zh-CN" sz="1800" b="1" dirty="0">
                <a:solidFill>
                  <a:srgbClr val="CC0000"/>
                </a:solidFill>
                <a:latin typeface="Times New Roman" panose="02020603050405020304" pitchFamily="18" charset="0"/>
                <a:ea typeface="楷体_GB2312" pitchFamily="49" charset="-122"/>
                <a:sym typeface="Calibri" panose="020F0502020204030204" pitchFamily="34" charset="0"/>
              </a:rPr>
              <a:t>       My</a:t>
            </a:r>
            <a:r>
              <a:rPr lang="en-US" altLang="zh-CN" sz="1800" b="1" dirty="0">
                <a:solidFill>
                  <a:srgbClr val="CC0000"/>
                </a:solidFill>
                <a:latin typeface="Times New Roman" panose="02020603050405020304" pitchFamily="18" charset="0"/>
                <a:ea typeface="楷体_GB2312" pitchFamily="49" charset="-122"/>
                <a:sym typeface="Calibri" panose="020F0502020204030204" pitchFamily="34" charset="0"/>
              </a:rPr>
              <a:t>Thread </a:t>
            </a:r>
            <a:r>
              <a:rPr lang="en-US" altLang="zh-CN" sz="1800" b="1" dirty="0">
                <a:solidFill>
                  <a:srgbClr val="CC0000"/>
                </a:solidFill>
                <a:latin typeface="Times New Roman" panose="02020603050405020304" pitchFamily="18" charset="0"/>
                <a:ea typeface="楷体_GB2312" pitchFamily="49" charset="-122"/>
                <a:sym typeface="Calibri" panose="020F0502020204030204" pitchFamily="34" charset="0"/>
              </a:rPr>
              <a:t>s1=new </a:t>
            </a:r>
            <a:r>
              <a:rPr lang="en-US" altLang="zh-CN" sz="1800" b="1" dirty="0">
                <a:solidFill>
                  <a:srgbClr val="CC0000"/>
                </a:solidFill>
                <a:latin typeface="Times New Roman" panose="02020603050405020304" pitchFamily="18" charset="0"/>
                <a:ea typeface="楷体_GB2312" pitchFamily="49" charset="-122"/>
                <a:sym typeface="Calibri" panose="020F0502020204030204" pitchFamily="34" charset="0"/>
              </a:rPr>
              <a:t>MyThread </a:t>
            </a:r>
            <a:r>
              <a:rPr lang="en-US" altLang="zh-CN" sz="1800" b="1" dirty="0">
                <a:solidFill>
                  <a:srgbClr val="CC0000"/>
                </a:solidFill>
                <a:latin typeface="Times New Roman" panose="02020603050405020304" pitchFamily="18" charset="0"/>
                <a:ea typeface="楷体_GB2312" pitchFamily="49" charset="-122"/>
                <a:sym typeface="Calibri" panose="020F0502020204030204" pitchFamily="34" charset="0"/>
              </a:rPr>
              <a:t>(one,digit++);</a:t>
            </a:r>
            <a:endParaRPr lang="en-US" altLang="zh-CN" sz="1800" b="1" dirty="0">
              <a:solidFill>
                <a:srgbClr val="CC0000"/>
              </a:solidFill>
              <a:latin typeface="Times New Roman" panose="02020603050405020304" pitchFamily="18" charset="0"/>
              <a:ea typeface="楷体_GB2312" pitchFamily="49" charset="-122"/>
              <a:sym typeface="Calibri" panose="020F0502020204030204" pitchFamily="34" charset="0"/>
            </a:endParaRPr>
          </a:p>
          <a:p>
            <a:pPr marL="342900" indent="-342900">
              <a:lnSpc>
                <a:spcPct val="90000"/>
              </a:lnSpc>
              <a:spcBef>
                <a:spcPct val="20000"/>
              </a:spcBef>
            </a:pPr>
            <a:r>
              <a:rPr lang="en-US" altLang="zh-CN" sz="1800" b="1" dirty="0">
                <a:solidFill>
                  <a:srgbClr val="CC0000"/>
                </a:solidFill>
                <a:latin typeface="Times New Roman" panose="02020603050405020304" pitchFamily="18" charset="0"/>
                <a:ea typeface="楷体_GB2312" pitchFamily="49" charset="-122"/>
                <a:sym typeface="Calibri" panose="020F0502020204030204" pitchFamily="34" charset="0"/>
              </a:rPr>
              <a:t>       </a:t>
            </a:r>
            <a:r>
              <a:rPr lang="en-US" altLang="zh-CN" sz="1800" b="1" dirty="0">
                <a:solidFill>
                  <a:srgbClr val="CC0000"/>
                </a:solidFill>
                <a:latin typeface="Times New Roman" panose="02020603050405020304" pitchFamily="18" charset="0"/>
                <a:ea typeface="楷体_GB2312" pitchFamily="49" charset="-122"/>
                <a:sym typeface="Calibri" panose="020F0502020204030204" pitchFamily="34" charset="0"/>
              </a:rPr>
              <a:t>MyThread </a:t>
            </a:r>
            <a:r>
              <a:rPr lang="en-US" altLang="zh-CN" sz="1800" b="1" dirty="0">
                <a:solidFill>
                  <a:srgbClr val="CC0000"/>
                </a:solidFill>
                <a:latin typeface="Times New Roman" panose="02020603050405020304" pitchFamily="18" charset="0"/>
                <a:ea typeface="楷体_GB2312" pitchFamily="49" charset="-122"/>
                <a:sym typeface="Calibri" panose="020F0502020204030204" pitchFamily="34" charset="0"/>
              </a:rPr>
              <a:t>s2=new </a:t>
            </a:r>
            <a:r>
              <a:rPr lang="en-US" altLang="zh-CN" sz="1800" b="1" dirty="0">
                <a:solidFill>
                  <a:srgbClr val="CC0000"/>
                </a:solidFill>
                <a:latin typeface="Times New Roman" panose="02020603050405020304" pitchFamily="18" charset="0"/>
                <a:ea typeface="楷体_GB2312" pitchFamily="49" charset="-122"/>
                <a:sym typeface="Calibri" panose="020F0502020204030204" pitchFamily="34" charset="0"/>
              </a:rPr>
              <a:t>MyThread </a:t>
            </a:r>
            <a:r>
              <a:rPr lang="en-US" altLang="zh-CN" sz="1800" b="1" dirty="0">
                <a:solidFill>
                  <a:srgbClr val="CC0000"/>
                </a:solidFill>
                <a:latin typeface="Times New Roman" panose="02020603050405020304" pitchFamily="18" charset="0"/>
                <a:ea typeface="楷体_GB2312" pitchFamily="49" charset="-122"/>
                <a:sym typeface="Calibri" panose="020F0502020204030204" pitchFamily="34" charset="0"/>
              </a:rPr>
              <a:t>(one,digit++);</a:t>
            </a:r>
            <a:endParaRPr lang="en-US" altLang="zh-CN" sz="1800" b="1" dirty="0">
              <a:solidFill>
                <a:srgbClr val="CC0000"/>
              </a:solidFill>
              <a:latin typeface="Times New Roman" panose="02020603050405020304" pitchFamily="18" charset="0"/>
              <a:ea typeface="楷体_GB2312" pitchFamily="49" charset="-122"/>
              <a:sym typeface="Calibri" panose="020F0502020204030204" pitchFamily="34" charset="0"/>
            </a:endParaRPr>
          </a:p>
          <a:p>
            <a:pPr marL="342900" indent="-342900">
              <a:lnSpc>
                <a:spcPct val="90000"/>
              </a:lnSpc>
              <a:spcBef>
                <a:spcPct val="20000"/>
              </a:spcBef>
            </a:pPr>
            <a:r>
              <a:rPr lang="en-US" altLang="zh-CN" sz="1800" b="1" dirty="0">
                <a:solidFill>
                  <a:srgbClr val="CC0000"/>
                </a:solidFill>
                <a:latin typeface="Times New Roman" panose="02020603050405020304" pitchFamily="18" charset="0"/>
                <a:ea typeface="楷体_GB2312" pitchFamily="49" charset="-122"/>
                <a:sym typeface="Calibri" panose="020F0502020204030204" pitchFamily="34" charset="0"/>
              </a:rPr>
              <a:t>       </a:t>
            </a:r>
            <a:r>
              <a:rPr lang="en-US" altLang="zh-CN" sz="1800" b="1" dirty="0">
                <a:solidFill>
                  <a:srgbClr val="CC0000"/>
                </a:solidFill>
                <a:latin typeface="Times New Roman" panose="02020603050405020304" pitchFamily="18" charset="0"/>
                <a:ea typeface="楷体_GB2312" pitchFamily="49" charset="-122"/>
                <a:sym typeface="Calibri" panose="020F0502020204030204" pitchFamily="34" charset="0"/>
              </a:rPr>
              <a:t>MyThread </a:t>
            </a:r>
            <a:r>
              <a:rPr lang="en-US" altLang="zh-CN" sz="1800" b="1" dirty="0">
                <a:solidFill>
                  <a:srgbClr val="CC0000"/>
                </a:solidFill>
                <a:latin typeface="Times New Roman" panose="02020603050405020304" pitchFamily="18" charset="0"/>
                <a:ea typeface="楷体_GB2312" pitchFamily="49" charset="-122"/>
                <a:sym typeface="Calibri" panose="020F0502020204030204" pitchFamily="34" charset="0"/>
              </a:rPr>
              <a:t>s3=new </a:t>
            </a:r>
            <a:r>
              <a:rPr lang="en-US" altLang="zh-CN" sz="1800" b="1" dirty="0">
                <a:solidFill>
                  <a:srgbClr val="CC0000"/>
                </a:solidFill>
                <a:latin typeface="Times New Roman" panose="02020603050405020304" pitchFamily="18" charset="0"/>
                <a:ea typeface="楷体_GB2312" pitchFamily="49" charset="-122"/>
                <a:sym typeface="Calibri" panose="020F0502020204030204" pitchFamily="34" charset="0"/>
              </a:rPr>
              <a:t>MyThread </a:t>
            </a:r>
            <a:r>
              <a:rPr lang="en-US" altLang="zh-CN" sz="1800" b="1" dirty="0">
                <a:solidFill>
                  <a:srgbClr val="CC0000"/>
                </a:solidFill>
                <a:latin typeface="Times New Roman" panose="02020603050405020304" pitchFamily="18" charset="0"/>
                <a:ea typeface="楷体_GB2312" pitchFamily="49" charset="-122"/>
                <a:sym typeface="Calibri" panose="020F0502020204030204" pitchFamily="34" charset="0"/>
              </a:rPr>
              <a:t>(one,digit++);</a:t>
            </a:r>
            <a:endParaRPr lang="en-US" altLang="zh-CN" sz="1800" b="1" dirty="0">
              <a:solidFill>
                <a:srgbClr val="CC0000"/>
              </a:solidFill>
              <a:latin typeface="Times New Roman" panose="02020603050405020304" pitchFamily="18" charset="0"/>
              <a:ea typeface="楷体_GB2312" pitchFamily="49" charset="-122"/>
              <a:sym typeface="Calibri" panose="020F0502020204030204" pitchFamily="34" charset="0"/>
            </a:endParaRPr>
          </a:p>
          <a:p>
            <a:pPr marL="342900" indent="-342900">
              <a:lnSpc>
                <a:spcPct val="90000"/>
              </a:lnSpc>
              <a:spcBef>
                <a:spcPct val="20000"/>
              </a:spcBef>
            </a:pPr>
            <a:r>
              <a:rPr lang="en-US" altLang="zh-CN" sz="1800" b="1" dirty="0">
                <a:solidFill>
                  <a:srgbClr val="CC0000"/>
                </a:solidFill>
                <a:latin typeface="Times New Roman" panose="02020603050405020304" pitchFamily="18" charset="0"/>
                <a:ea typeface="楷体_GB2312" pitchFamily="49" charset="-122"/>
                <a:sym typeface="Calibri" panose="020F0502020204030204" pitchFamily="34" charset="0"/>
              </a:rPr>
              <a:t>       s1.join();</a:t>
            </a:r>
            <a:r>
              <a:rPr lang="en-US" altLang="zh-CN" sz="1800" b="1" dirty="0">
                <a:solidFill>
                  <a:srgbClr val="00B050"/>
                </a:solidFill>
                <a:latin typeface="Times New Roman" panose="02020603050405020304" pitchFamily="18" charset="0"/>
                <a:ea typeface="楷体_GB2312" pitchFamily="49" charset="-122"/>
                <a:sym typeface="Calibri" panose="020F0502020204030204" pitchFamily="34" charset="0"/>
              </a:rPr>
              <a:t>//</a:t>
            </a:r>
            <a:r>
              <a:rPr lang="zh-CN" altLang="en-US" sz="1800" b="1" dirty="0">
                <a:solidFill>
                  <a:srgbClr val="00B050"/>
                </a:solidFill>
                <a:latin typeface="Times New Roman" panose="02020603050405020304" pitchFamily="18" charset="0"/>
                <a:ea typeface="楷体_GB2312" pitchFamily="49" charset="-122"/>
                <a:sym typeface="Calibri" panose="020F0502020204030204" pitchFamily="34" charset="0"/>
              </a:rPr>
              <a:t>方法体所在线程会等侯</a:t>
            </a:r>
            <a:r>
              <a:rPr lang="en-US" altLang="zh-CN" sz="1800" b="1" dirty="0">
                <a:solidFill>
                  <a:srgbClr val="00B050"/>
                </a:solidFill>
                <a:latin typeface="Times New Roman" panose="02020603050405020304" pitchFamily="18" charset="0"/>
                <a:ea typeface="楷体_GB2312" pitchFamily="49" charset="-122"/>
                <a:sym typeface="Calibri" panose="020F0502020204030204" pitchFamily="34" charset="0"/>
              </a:rPr>
              <a:t>s1.t</a:t>
            </a:r>
            <a:r>
              <a:rPr lang="zh-CN" altLang="en-US" sz="1800" b="1" dirty="0">
                <a:solidFill>
                  <a:srgbClr val="00B050"/>
                </a:solidFill>
                <a:latin typeface="Times New Roman" panose="02020603050405020304" pitchFamily="18" charset="0"/>
                <a:ea typeface="楷体_GB2312" pitchFamily="49" charset="-122"/>
                <a:sym typeface="Calibri" panose="020F0502020204030204" pitchFamily="34" charset="0"/>
              </a:rPr>
              <a:t>结束后运行，相当于串行化执行</a:t>
            </a:r>
            <a:endParaRPr lang="en-US" altLang="zh-CN" sz="1800" b="1" dirty="0">
              <a:solidFill>
                <a:srgbClr val="00B050"/>
              </a:solidFill>
              <a:latin typeface="Times New Roman" panose="02020603050405020304" pitchFamily="18" charset="0"/>
              <a:ea typeface="楷体_GB2312" pitchFamily="49" charset="-122"/>
              <a:sym typeface="Calibri" panose="020F0502020204030204" pitchFamily="34" charset="0"/>
            </a:endParaRPr>
          </a:p>
          <a:p>
            <a:pPr marL="342900" indent="-342900">
              <a:lnSpc>
                <a:spcPct val="90000"/>
              </a:lnSpc>
              <a:spcBef>
                <a:spcPct val="20000"/>
              </a:spcBef>
            </a:pPr>
            <a:r>
              <a:rPr lang="en-US" altLang="zh-CN" sz="1800" b="1" dirty="0">
                <a:solidFill>
                  <a:srgbClr val="CC0000"/>
                </a:solidFill>
                <a:latin typeface="Times New Roman" panose="02020603050405020304" pitchFamily="18" charset="0"/>
                <a:ea typeface="楷体_GB2312" pitchFamily="49" charset="-122"/>
                <a:sym typeface="Calibri" panose="020F0502020204030204" pitchFamily="34" charset="0"/>
              </a:rPr>
              <a:t>       s2.join();</a:t>
            </a:r>
            <a:endParaRPr lang="en-US" altLang="zh-CN" sz="1800" b="1" dirty="0">
              <a:solidFill>
                <a:srgbClr val="CC0000"/>
              </a:solidFill>
              <a:latin typeface="Times New Roman" panose="02020603050405020304" pitchFamily="18" charset="0"/>
              <a:ea typeface="楷体_GB2312" pitchFamily="49" charset="-122"/>
              <a:sym typeface="Calibri" panose="020F0502020204030204" pitchFamily="34" charset="0"/>
            </a:endParaRPr>
          </a:p>
          <a:p>
            <a:pPr marL="342900" indent="-342900">
              <a:lnSpc>
                <a:spcPct val="90000"/>
              </a:lnSpc>
              <a:spcBef>
                <a:spcPct val="20000"/>
              </a:spcBef>
            </a:pPr>
            <a:r>
              <a:rPr lang="en-US" altLang="zh-CN" sz="1800" b="1" dirty="0">
                <a:solidFill>
                  <a:srgbClr val="CC0000"/>
                </a:solidFill>
                <a:latin typeface="Times New Roman" panose="02020603050405020304" pitchFamily="18" charset="0"/>
                <a:ea typeface="楷体_GB2312" pitchFamily="49" charset="-122"/>
                <a:sym typeface="Calibri" panose="020F0502020204030204" pitchFamily="34" charset="0"/>
              </a:rPr>
              <a:t>       s3.join();</a:t>
            </a:r>
            <a:r>
              <a:rPr lang="en-US" altLang="zh-CN" sz="1800" b="1" dirty="0">
                <a:latin typeface="Times New Roman" panose="02020603050405020304" pitchFamily="18" charset="0"/>
                <a:ea typeface="楷体_GB2312" pitchFamily="49" charset="-122"/>
                <a:sym typeface="Calibri" panose="020F0502020204030204" pitchFamily="34" charset="0"/>
              </a:rPr>
              <a:t> </a:t>
            </a:r>
            <a:endParaRPr lang="en-US" altLang="zh-CN" sz="1800" b="1" dirty="0">
              <a:latin typeface="Times New Roman" panose="02020603050405020304" pitchFamily="18" charset="0"/>
              <a:ea typeface="楷体_GB2312" pitchFamily="49" charset="-122"/>
              <a:sym typeface="Calibri" panose="020F0502020204030204" pitchFamily="34" charset="0"/>
            </a:endParaRPr>
          </a:p>
          <a:p>
            <a:pPr marL="342900" indent="-342900">
              <a:lnSpc>
                <a:spcPct val="90000"/>
              </a:lnSpc>
              <a:spcBef>
                <a:spcPct val="20000"/>
              </a:spcBef>
            </a:pPr>
            <a:r>
              <a:rPr lang="en-US" altLang="zh-CN" sz="1800" b="1" dirty="0">
                <a:latin typeface="Times New Roman" panose="02020603050405020304" pitchFamily="18" charset="0"/>
                <a:ea typeface="楷体_GB2312" pitchFamily="49" charset="-122"/>
                <a:sym typeface="Calibri" panose="020F0502020204030204" pitchFamily="34" charset="0"/>
              </a:rPr>
              <a:t>  }</a:t>
            </a:r>
            <a:endParaRPr lang="en-US" altLang="zh-CN" sz="1800" b="1" dirty="0">
              <a:latin typeface="Times New Roman" panose="02020603050405020304" pitchFamily="18" charset="0"/>
              <a:ea typeface="楷体_GB2312" pitchFamily="49" charset="-122"/>
              <a:sym typeface="Calibri" panose="020F0502020204030204" pitchFamily="34" charset="0"/>
            </a:endParaRPr>
          </a:p>
          <a:p>
            <a:pPr marL="342900" indent="-342900">
              <a:lnSpc>
                <a:spcPct val="90000"/>
              </a:lnSpc>
              <a:spcBef>
                <a:spcPct val="20000"/>
              </a:spcBef>
            </a:pPr>
            <a:r>
              <a:rPr lang="en-US" altLang="zh-CN" b="1" dirty="0">
                <a:latin typeface="Times New Roman" panose="02020603050405020304" pitchFamily="18" charset="0"/>
                <a:ea typeface="楷体_GB2312" pitchFamily="49" charset="-122"/>
                <a:sym typeface="Calibri" panose="020F0502020204030204" pitchFamily="34" charset="0"/>
              </a:rPr>
              <a:t>}</a:t>
            </a:r>
            <a:endParaRPr lang="en-US" altLang="zh-CN" b="1" dirty="0">
              <a:latin typeface="Times New Roman" panose="02020603050405020304" pitchFamily="18" charset="0"/>
              <a:ea typeface="楷体_GB2312" pitchFamily="49" charset="-122"/>
              <a:sym typeface="Calibri" panose="020F0502020204030204" pitchFamily="34" charset="0"/>
            </a:endParaRPr>
          </a:p>
        </p:txBody>
      </p:sp>
      <p:sp>
        <p:nvSpPr>
          <p:cNvPr id="103431" name="Rectangle 8"/>
          <p:cNvSpPr>
            <a:spLocks noGrp="1"/>
          </p:cNvSpPr>
          <p:nvPr>
            <p:ph type="title" idx="4294967295"/>
          </p:nvPr>
        </p:nvSpPr>
        <p:spPr/>
        <p:txBody>
          <a:bodyPr wrap="square" lIns="102870" tIns="51435" rIns="102870" bIns="51435" anchor="ctr"/>
          <a:lstStyle/>
          <a:p>
            <a:pPr marL="0" marR="0" lvl="0" indent="0" algn="l" defTabSz="97917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343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同步方法</a:t>
            </a:r>
            <a:endParaRPr kumimoji="0" lang="zh-CN" altLang="en-US" sz="34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endParaRPr>
          </a:p>
        </p:txBody>
      </p:sp>
      <p:sp>
        <p:nvSpPr>
          <p:cNvPr id="2" name="Text Box 6"/>
          <p:cNvSpPr txBox="1"/>
          <p:nvPr/>
        </p:nvSpPr>
        <p:spPr>
          <a:xfrm>
            <a:off x="3975100" y="1673860"/>
            <a:ext cx="5052060" cy="4452620"/>
          </a:xfrm>
          <a:prstGeom prst="rect">
            <a:avLst/>
          </a:prstGeom>
          <a:solidFill>
            <a:srgbClr val="CCFFFF"/>
          </a:solidFill>
          <a:ln w="76200" cap="flat" cmpd="tri">
            <a:solidFill>
              <a:schemeClr val="tx1"/>
            </a:solidFill>
            <a:prstDash val="solid"/>
            <a:miter/>
            <a:headEnd type="none" w="med" len="med"/>
            <a:tailEnd type="none" w="med" len="med"/>
          </a:ln>
        </p:spPr>
        <p:txBody>
          <a:bodyPr lIns="102870" tIns="51435" rIns="102870" bIns="51435" anchor="t"/>
          <a:p>
            <a:pPr marL="342900" indent="-342900">
              <a:lnSpc>
                <a:spcPct val="90000"/>
              </a:lnSpc>
              <a:spcBef>
                <a:spcPct val="20000"/>
              </a:spcBef>
            </a:pPr>
            <a:r>
              <a:rPr lang="en-US" altLang="zh-CN" sz="1800" b="1" dirty="0">
                <a:latin typeface="Times New Roman" panose="02020603050405020304" pitchFamily="18" charset="0"/>
                <a:ea typeface="楷体_GB2312" pitchFamily="49" charset="-122"/>
                <a:sym typeface="Calibri" panose="020F0502020204030204" pitchFamily="34" charset="0"/>
              </a:rPr>
              <a:t>public class Synch {</a:t>
            </a:r>
            <a:endParaRPr lang="en-US" altLang="zh-CN" sz="1800" b="1" dirty="0">
              <a:latin typeface="Times New Roman" panose="02020603050405020304" pitchFamily="18" charset="0"/>
              <a:ea typeface="楷体_GB2312" pitchFamily="49" charset="-122"/>
              <a:sym typeface="Calibri" panose="020F0502020204030204" pitchFamily="34" charset="0"/>
            </a:endParaRPr>
          </a:p>
          <a:p>
            <a:pPr marL="342900" indent="-342900">
              <a:lnSpc>
                <a:spcPct val="90000"/>
              </a:lnSpc>
              <a:spcBef>
                <a:spcPct val="20000"/>
              </a:spcBef>
            </a:pPr>
            <a:r>
              <a:rPr lang="en-US" altLang="zh-CN" sz="1800" b="1" dirty="0">
                <a:latin typeface="Times New Roman" panose="02020603050405020304" pitchFamily="18" charset="0"/>
                <a:ea typeface="楷体_GB2312" pitchFamily="49" charset="-122"/>
                <a:sym typeface="Calibri" panose="020F0502020204030204" pitchFamily="34" charset="0"/>
              </a:rPr>
              <a:t>   public static void main(String args[]) {</a:t>
            </a:r>
            <a:endParaRPr lang="en-US" altLang="zh-CN" sz="1800" b="1" dirty="0">
              <a:latin typeface="Times New Roman" panose="02020603050405020304" pitchFamily="18" charset="0"/>
              <a:ea typeface="楷体_GB2312" pitchFamily="49" charset="-122"/>
              <a:sym typeface="Calibri" panose="020F0502020204030204" pitchFamily="34" charset="0"/>
            </a:endParaRPr>
          </a:p>
          <a:p>
            <a:pPr marL="342900" indent="-342900">
              <a:lnSpc>
                <a:spcPct val="90000"/>
              </a:lnSpc>
              <a:spcBef>
                <a:spcPct val="20000"/>
              </a:spcBef>
            </a:pPr>
            <a:r>
              <a:rPr lang="en-US" altLang="zh-CN" sz="1800" b="1" dirty="0">
                <a:latin typeface="Times New Roman" panose="02020603050405020304" pitchFamily="18" charset="0"/>
                <a:ea typeface="楷体_GB2312" pitchFamily="49" charset="-122"/>
                <a:sym typeface="Calibri" panose="020F0502020204030204" pitchFamily="34" charset="0"/>
              </a:rPr>
              <a:t>       </a:t>
            </a:r>
            <a:r>
              <a:rPr lang="en-US" altLang="zh-CN" sz="1600" b="1" dirty="0">
                <a:solidFill>
                  <a:srgbClr val="CC0000"/>
                </a:solidFill>
                <a:latin typeface="Times New Roman" panose="02020603050405020304" pitchFamily="18" charset="0"/>
                <a:ea typeface="楷体_GB2312" pitchFamily="49" charset="-122"/>
                <a:sym typeface="Calibri" panose="020F0502020204030204" pitchFamily="34" charset="0"/>
              </a:rPr>
              <a:t>One one=new One();</a:t>
            </a:r>
            <a:endParaRPr lang="en-US" altLang="zh-CN" sz="1600" b="1" dirty="0">
              <a:solidFill>
                <a:srgbClr val="CC0000"/>
              </a:solidFill>
              <a:latin typeface="Times New Roman" panose="02020603050405020304" pitchFamily="18" charset="0"/>
              <a:ea typeface="楷体_GB2312" pitchFamily="49" charset="-122"/>
              <a:sym typeface="Calibri" panose="020F0502020204030204" pitchFamily="34" charset="0"/>
            </a:endParaRPr>
          </a:p>
          <a:p>
            <a:pPr marL="342900" indent="-342900">
              <a:lnSpc>
                <a:spcPct val="90000"/>
              </a:lnSpc>
              <a:spcBef>
                <a:spcPct val="20000"/>
              </a:spcBef>
            </a:pPr>
            <a:r>
              <a:rPr lang="en-US" altLang="zh-CN" sz="1600" b="1" dirty="0">
                <a:solidFill>
                  <a:srgbClr val="CC0000"/>
                </a:solidFill>
                <a:latin typeface="Times New Roman" panose="02020603050405020304" pitchFamily="18" charset="0"/>
                <a:ea typeface="楷体_GB2312" pitchFamily="49" charset="-122"/>
                <a:sym typeface="Calibri" panose="020F0502020204030204" pitchFamily="34" charset="0"/>
              </a:rPr>
              <a:t>       int digit=10;</a:t>
            </a:r>
            <a:endParaRPr lang="en-US" altLang="zh-CN" sz="1600" b="1" dirty="0">
              <a:solidFill>
                <a:srgbClr val="CC0000"/>
              </a:solidFill>
              <a:latin typeface="Times New Roman" panose="02020603050405020304" pitchFamily="18" charset="0"/>
              <a:ea typeface="楷体_GB2312" pitchFamily="49" charset="-122"/>
              <a:sym typeface="Calibri" panose="020F0502020204030204" pitchFamily="34" charset="0"/>
            </a:endParaRPr>
          </a:p>
          <a:p>
            <a:pPr marL="342900" indent="-342900">
              <a:lnSpc>
                <a:spcPct val="90000"/>
              </a:lnSpc>
              <a:spcBef>
                <a:spcPct val="20000"/>
              </a:spcBef>
            </a:pPr>
            <a:r>
              <a:rPr lang="en-US" altLang="zh-CN" sz="1600" b="1" dirty="0">
                <a:solidFill>
                  <a:srgbClr val="CC0000"/>
                </a:solidFill>
                <a:latin typeface="Times New Roman" panose="02020603050405020304" pitchFamily="18" charset="0"/>
                <a:ea typeface="楷体_GB2312" pitchFamily="49" charset="-122"/>
                <a:sym typeface="Calibri" panose="020F0502020204030204" pitchFamily="34" charset="0"/>
              </a:rPr>
              <a:t>       MyThread s1=new MyThread (one,digit++);</a:t>
            </a:r>
            <a:endParaRPr lang="en-US" altLang="zh-CN" sz="1600" b="1" dirty="0">
              <a:solidFill>
                <a:srgbClr val="CC0000"/>
              </a:solidFill>
              <a:latin typeface="Times New Roman" panose="02020603050405020304" pitchFamily="18" charset="0"/>
              <a:ea typeface="楷体_GB2312" pitchFamily="49" charset="-122"/>
              <a:sym typeface="Calibri" panose="020F0502020204030204" pitchFamily="34" charset="0"/>
            </a:endParaRPr>
          </a:p>
          <a:p>
            <a:pPr marL="342900" indent="-342900">
              <a:lnSpc>
                <a:spcPct val="90000"/>
              </a:lnSpc>
              <a:spcBef>
                <a:spcPct val="20000"/>
              </a:spcBef>
            </a:pPr>
            <a:r>
              <a:rPr lang="en-US" altLang="zh-CN" sz="1600" b="1" dirty="0">
                <a:solidFill>
                  <a:srgbClr val="CC0000"/>
                </a:solidFill>
                <a:latin typeface="Times New Roman" panose="02020603050405020304" pitchFamily="18" charset="0"/>
                <a:ea typeface="楷体_GB2312" pitchFamily="49" charset="-122"/>
                <a:sym typeface="Calibri" panose="020F0502020204030204" pitchFamily="34" charset="0"/>
              </a:rPr>
              <a:t>       MyThread s2=new MyThread (one,digit++);</a:t>
            </a:r>
            <a:endParaRPr lang="en-US" altLang="zh-CN" sz="1600" b="1" dirty="0">
              <a:solidFill>
                <a:srgbClr val="CC0000"/>
              </a:solidFill>
              <a:latin typeface="Times New Roman" panose="02020603050405020304" pitchFamily="18" charset="0"/>
              <a:ea typeface="楷体_GB2312" pitchFamily="49" charset="-122"/>
              <a:sym typeface="Calibri" panose="020F0502020204030204" pitchFamily="34" charset="0"/>
            </a:endParaRPr>
          </a:p>
          <a:p>
            <a:pPr marL="342900" indent="-342900">
              <a:lnSpc>
                <a:spcPct val="90000"/>
              </a:lnSpc>
              <a:spcBef>
                <a:spcPct val="20000"/>
              </a:spcBef>
            </a:pPr>
            <a:r>
              <a:rPr lang="en-US" altLang="zh-CN" sz="1600" b="1" dirty="0">
                <a:solidFill>
                  <a:srgbClr val="CC0000"/>
                </a:solidFill>
                <a:latin typeface="Times New Roman" panose="02020603050405020304" pitchFamily="18" charset="0"/>
                <a:ea typeface="楷体_GB2312" pitchFamily="49" charset="-122"/>
                <a:sym typeface="Calibri" panose="020F0502020204030204" pitchFamily="34" charset="0"/>
              </a:rPr>
              <a:t>       MyThread s3=new MyThread (one,digit++);</a:t>
            </a:r>
            <a:endParaRPr lang="en-US" altLang="zh-CN" sz="1600" b="1" dirty="0">
              <a:solidFill>
                <a:srgbClr val="CC0000"/>
              </a:solidFill>
              <a:latin typeface="Times New Roman" panose="02020603050405020304" pitchFamily="18" charset="0"/>
              <a:ea typeface="楷体_GB2312" pitchFamily="49" charset="-122"/>
              <a:sym typeface="Calibri" panose="020F0502020204030204" pitchFamily="34" charset="0"/>
            </a:endParaRPr>
          </a:p>
          <a:p>
            <a:pPr marL="342900" indent="-342900">
              <a:lnSpc>
                <a:spcPct val="90000"/>
              </a:lnSpc>
              <a:spcBef>
                <a:spcPct val="20000"/>
              </a:spcBef>
            </a:pPr>
            <a:r>
              <a:rPr lang="en-US" altLang="zh-CN" sz="1600" b="1" dirty="0">
                <a:solidFill>
                  <a:srgbClr val="CC0000"/>
                </a:solidFill>
                <a:latin typeface="Times New Roman" panose="02020603050405020304" pitchFamily="18" charset="0"/>
                <a:ea typeface="楷体_GB2312" pitchFamily="49" charset="-122"/>
                <a:sym typeface="Calibri" panose="020F0502020204030204" pitchFamily="34" charset="0"/>
              </a:rPr>
              <a:t>     </a:t>
            </a:r>
            <a:r>
              <a:rPr sz="1600" b="1" dirty="0">
                <a:latin typeface="Times New Roman" panose="02020603050405020304" pitchFamily="18" charset="0"/>
                <a:ea typeface="楷体_GB2312" pitchFamily="49" charset="-122"/>
                <a:sym typeface="Calibri" panose="020F0502020204030204" pitchFamily="34" charset="0"/>
              </a:rPr>
              <a:t>while(</a:t>
            </a:r>
            <a:r>
              <a:rPr lang="en-US" altLang="zh-CN" sz="1600" b="1" dirty="0">
                <a:solidFill>
                  <a:srgbClr val="CC0000"/>
                </a:solidFill>
                <a:latin typeface="Times New Roman" panose="02020603050405020304" pitchFamily="18" charset="0"/>
                <a:ea typeface="楷体_GB2312" pitchFamily="49" charset="-122"/>
                <a:sym typeface="Calibri" panose="020F0502020204030204" pitchFamily="34" charset="0"/>
              </a:rPr>
              <a:t>s1.t</a:t>
            </a:r>
            <a:r>
              <a:rPr sz="1600" b="1" dirty="0">
                <a:latin typeface="Times New Roman" panose="02020603050405020304" pitchFamily="18" charset="0"/>
                <a:ea typeface="楷体_GB2312" pitchFamily="49" charset="-122"/>
                <a:sym typeface="Calibri" panose="020F0502020204030204" pitchFamily="34" charset="0"/>
              </a:rPr>
              <a:t>.getState()</a:t>
            </a:r>
            <a:r>
              <a:rPr lang="en-US" sz="1600" b="1" dirty="0">
                <a:latin typeface="Times New Roman" panose="02020603050405020304" pitchFamily="18" charset="0"/>
                <a:ea typeface="楷体_GB2312" pitchFamily="49" charset="-122"/>
                <a:sym typeface="Calibri" panose="020F0502020204030204" pitchFamily="34" charset="0"/>
              </a:rPr>
              <a:t>!</a:t>
            </a:r>
            <a:r>
              <a:rPr sz="1600" b="1" dirty="0">
                <a:latin typeface="Times New Roman" panose="02020603050405020304" pitchFamily="18" charset="0"/>
                <a:ea typeface="楷体_GB2312" pitchFamily="49" charset="-122"/>
                <a:sym typeface="Calibri" panose="020F0502020204030204" pitchFamily="34" charset="0"/>
              </a:rPr>
              <a:t>=Thread.State.TERMINATED)</a:t>
            </a:r>
            <a:r>
              <a:rPr lang="en-US" altLang="zh-CN" sz="1600" b="1" dirty="0">
                <a:latin typeface="Times New Roman" panose="02020603050405020304" pitchFamily="18" charset="0"/>
                <a:ea typeface="楷体_GB2312" pitchFamily="49" charset="-122"/>
                <a:sym typeface="Calibri" panose="020F0502020204030204" pitchFamily="34" charset="0"/>
              </a:rPr>
              <a:t> </a:t>
            </a:r>
            <a:endParaRPr lang="en-US" altLang="zh-CN" sz="1600" b="1" dirty="0">
              <a:latin typeface="Times New Roman" panose="02020603050405020304" pitchFamily="18" charset="0"/>
              <a:ea typeface="楷体_GB2312" pitchFamily="49" charset="-122"/>
              <a:sym typeface="Calibri" panose="020F0502020204030204" pitchFamily="34" charset="0"/>
            </a:endParaRPr>
          </a:p>
          <a:p>
            <a:pPr marL="342900" indent="-342900">
              <a:lnSpc>
                <a:spcPct val="90000"/>
              </a:lnSpc>
              <a:spcBef>
                <a:spcPct val="20000"/>
              </a:spcBef>
            </a:pPr>
            <a:r>
              <a:rPr lang="en-US" altLang="zh-CN" sz="1600" b="1" dirty="0">
                <a:latin typeface="Times New Roman" panose="02020603050405020304" pitchFamily="18" charset="0"/>
                <a:ea typeface="楷体_GB2312" pitchFamily="49" charset="-122"/>
                <a:sym typeface="Calibri" panose="020F0502020204030204" pitchFamily="34" charset="0"/>
              </a:rPr>
              <a:t>      Thread.currentThread().yield();</a:t>
            </a:r>
            <a:endParaRPr lang="en-US" altLang="zh-CN" sz="1600" b="1" dirty="0">
              <a:latin typeface="Times New Roman" panose="02020603050405020304" pitchFamily="18" charset="0"/>
              <a:ea typeface="楷体_GB2312" pitchFamily="49" charset="-122"/>
              <a:sym typeface="Calibri" panose="020F0502020204030204" pitchFamily="34" charset="0"/>
            </a:endParaRPr>
          </a:p>
          <a:p>
            <a:pPr marL="342900" indent="-342900">
              <a:lnSpc>
                <a:spcPct val="90000"/>
              </a:lnSpc>
              <a:spcBef>
                <a:spcPct val="20000"/>
              </a:spcBef>
            </a:pPr>
            <a:r>
              <a:rPr sz="1600" b="1" dirty="0">
                <a:latin typeface="Times New Roman" panose="02020603050405020304" pitchFamily="18" charset="0"/>
                <a:ea typeface="楷体_GB2312" pitchFamily="49" charset="-122"/>
                <a:sym typeface="Calibri" panose="020F0502020204030204" pitchFamily="34" charset="0"/>
              </a:rPr>
              <a:t>while(</a:t>
            </a:r>
            <a:r>
              <a:rPr lang="en-US" altLang="zh-CN" sz="1600" b="1" dirty="0">
                <a:solidFill>
                  <a:srgbClr val="CC0000"/>
                </a:solidFill>
                <a:latin typeface="Times New Roman" panose="02020603050405020304" pitchFamily="18" charset="0"/>
                <a:ea typeface="楷体_GB2312" pitchFamily="49" charset="-122"/>
                <a:sym typeface="Calibri" panose="020F0502020204030204" pitchFamily="34" charset="0"/>
              </a:rPr>
              <a:t>s2.t</a:t>
            </a:r>
            <a:r>
              <a:rPr sz="1600" b="1" dirty="0">
                <a:latin typeface="Times New Roman" panose="02020603050405020304" pitchFamily="18" charset="0"/>
                <a:ea typeface="楷体_GB2312" pitchFamily="49" charset="-122"/>
                <a:sym typeface="Calibri" panose="020F0502020204030204" pitchFamily="34" charset="0"/>
              </a:rPr>
              <a:t>.getState()</a:t>
            </a:r>
            <a:r>
              <a:rPr lang="en-US" sz="1600" b="1" dirty="0">
                <a:latin typeface="Times New Roman" panose="02020603050405020304" pitchFamily="18" charset="0"/>
                <a:ea typeface="楷体_GB2312" pitchFamily="49" charset="-122"/>
                <a:sym typeface="Calibri" panose="020F0502020204030204" pitchFamily="34" charset="0"/>
              </a:rPr>
              <a:t>!</a:t>
            </a:r>
            <a:r>
              <a:rPr sz="1600" b="1" dirty="0">
                <a:latin typeface="Times New Roman" panose="02020603050405020304" pitchFamily="18" charset="0"/>
                <a:ea typeface="楷体_GB2312" pitchFamily="49" charset="-122"/>
                <a:sym typeface="Calibri" panose="020F0502020204030204" pitchFamily="34" charset="0"/>
              </a:rPr>
              <a:t>=Thread.State.TERMINATED)</a:t>
            </a:r>
            <a:r>
              <a:rPr lang="en-US" altLang="zh-CN" sz="1600" b="1" dirty="0">
                <a:latin typeface="Times New Roman" panose="02020603050405020304" pitchFamily="18" charset="0"/>
                <a:ea typeface="楷体_GB2312" pitchFamily="49" charset="-122"/>
                <a:sym typeface="Calibri" panose="020F0502020204030204" pitchFamily="34" charset="0"/>
              </a:rPr>
              <a:t> </a:t>
            </a:r>
            <a:endParaRPr lang="en-US" altLang="zh-CN" sz="1600" b="1" dirty="0">
              <a:latin typeface="Times New Roman" panose="02020603050405020304" pitchFamily="18" charset="0"/>
              <a:ea typeface="楷体_GB2312" pitchFamily="49" charset="-122"/>
              <a:sym typeface="Calibri" panose="020F0502020204030204" pitchFamily="34" charset="0"/>
            </a:endParaRPr>
          </a:p>
          <a:p>
            <a:pPr marL="342900" indent="-342900">
              <a:lnSpc>
                <a:spcPct val="90000"/>
              </a:lnSpc>
              <a:spcBef>
                <a:spcPct val="20000"/>
              </a:spcBef>
            </a:pPr>
            <a:r>
              <a:rPr lang="en-US" altLang="zh-CN" sz="1600" b="1" dirty="0">
                <a:latin typeface="Times New Roman" panose="02020603050405020304" pitchFamily="18" charset="0"/>
                <a:ea typeface="楷体_GB2312" pitchFamily="49" charset="-122"/>
                <a:sym typeface="Calibri" panose="020F0502020204030204" pitchFamily="34" charset="0"/>
              </a:rPr>
              <a:t>      Thread.currentThread().yield();</a:t>
            </a:r>
            <a:endParaRPr lang="en-US" altLang="zh-CN" sz="1600" b="1" dirty="0">
              <a:latin typeface="Times New Roman" panose="02020603050405020304" pitchFamily="18" charset="0"/>
              <a:ea typeface="楷体_GB2312" pitchFamily="49" charset="-122"/>
              <a:sym typeface="Calibri" panose="020F0502020204030204" pitchFamily="34" charset="0"/>
            </a:endParaRPr>
          </a:p>
          <a:p>
            <a:pPr marL="342900" indent="-342900">
              <a:lnSpc>
                <a:spcPct val="90000"/>
              </a:lnSpc>
              <a:spcBef>
                <a:spcPct val="20000"/>
              </a:spcBef>
            </a:pPr>
            <a:r>
              <a:rPr sz="1600" b="1" dirty="0">
                <a:latin typeface="Times New Roman" panose="02020603050405020304" pitchFamily="18" charset="0"/>
                <a:ea typeface="楷体_GB2312" pitchFamily="49" charset="-122"/>
                <a:sym typeface="Calibri" panose="020F0502020204030204" pitchFamily="34" charset="0"/>
              </a:rPr>
              <a:t>while(</a:t>
            </a:r>
            <a:r>
              <a:rPr lang="en-US" altLang="zh-CN" sz="1600" b="1" dirty="0">
                <a:solidFill>
                  <a:srgbClr val="CC0000"/>
                </a:solidFill>
                <a:latin typeface="Times New Roman" panose="02020603050405020304" pitchFamily="18" charset="0"/>
                <a:ea typeface="楷体_GB2312" pitchFamily="49" charset="-122"/>
                <a:sym typeface="Calibri" panose="020F0502020204030204" pitchFamily="34" charset="0"/>
              </a:rPr>
              <a:t>s3.t</a:t>
            </a:r>
            <a:r>
              <a:rPr sz="1600" b="1" dirty="0">
                <a:latin typeface="Times New Roman" panose="02020603050405020304" pitchFamily="18" charset="0"/>
                <a:ea typeface="楷体_GB2312" pitchFamily="49" charset="-122"/>
                <a:sym typeface="Calibri" panose="020F0502020204030204" pitchFamily="34" charset="0"/>
              </a:rPr>
              <a:t>.getState()</a:t>
            </a:r>
            <a:r>
              <a:rPr lang="en-US" sz="1600" b="1" dirty="0">
                <a:latin typeface="Times New Roman" panose="02020603050405020304" pitchFamily="18" charset="0"/>
                <a:ea typeface="楷体_GB2312" pitchFamily="49" charset="-122"/>
                <a:sym typeface="Calibri" panose="020F0502020204030204" pitchFamily="34" charset="0"/>
              </a:rPr>
              <a:t>!</a:t>
            </a:r>
            <a:r>
              <a:rPr sz="1600" b="1" dirty="0">
                <a:latin typeface="Times New Roman" panose="02020603050405020304" pitchFamily="18" charset="0"/>
                <a:ea typeface="楷体_GB2312" pitchFamily="49" charset="-122"/>
                <a:sym typeface="Calibri" panose="020F0502020204030204" pitchFamily="34" charset="0"/>
              </a:rPr>
              <a:t>=Thread.State.TERMINATED)</a:t>
            </a:r>
            <a:r>
              <a:rPr lang="en-US" altLang="zh-CN" sz="1600" b="1" dirty="0">
                <a:latin typeface="Times New Roman" panose="02020603050405020304" pitchFamily="18" charset="0"/>
                <a:ea typeface="楷体_GB2312" pitchFamily="49" charset="-122"/>
                <a:sym typeface="Calibri" panose="020F0502020204030204" pitchFamily="34" charset="0"/>
              </a:rPr>
              <a:t> </a:t>
            </a:r>
            <a:endParaRPr lang="en-US" altLang="zh-CN" sz="1600" b="1" dirty="0">
              <a:latin typeface="Times New Roman" panose="02020603050405020304" pitchFamily="18" charset="0"/>
              <a:ea typeface="楷体_GB2312" pitchFamily="49" charset="-122"/>
              <a:sym typeface="Calibri" panose="020F0502020204030204" pitchFamily="34" charset="0"/>
            </a:endParaRPr>
          </a:p>
          <a:p>
            <a:pPr marL="342900" indent="-342900">
              <a:lnSpc>
                <a:spcPct val="90000"/>
              </a:lnSpc>
              <a:spcBef>
                <a:spcPct val="20000"/>
              </a:spcBef>
            </a:pPr>
            <a:r>
              <a:rPr lang="en-US" altLang="zh-CN" sz="1600" b="1" dirty="0">
                <a:latin typeface="Times New Roman" panose="02020603050405020304" pitchFamily="18" charset="0"/>
                <a:ea typeface="楷体_GB2312" pitchFamily="49" charset="-122"/>
                <a:sym typeface="Calibri" panose="020F0502020204030204" pitchFamily="34" charset="0"/>
              </a:rPr>
              <a:t>      Thread.currentThread().yield();</a:t>
            </a:r>
            <a:endParaRPr lang="en-US" altLang="zh-CN" sz="1600" b="1" dirty="0">
              <a:latin typeface="Times New Roman" panose="02020603050405020304" pitchFamily="18" charset="0"/>
              <a:ea typeface="楷体_GB2312" pitchFamily="49" charset="-122"/>
              <a:sym typeface="Calibri" panose="020F0502020204030204" pitchFamily="34" charset="0"/>
            </a:endParaRPr>
          </a:p>
          <a:p>
            <a:pPr marL="342900" indent="-342900">
              <a:lnSpc>
                <a:spcPct val="90000"/>
              </a:lnSpc>
              <a:spcBef>
                <a:spcPct val="20000"/>
              </a:spcBef>
            </a:pPr>
            <a:r>
              <a:rPr lang="en-US" altLang="zh-CN" sz="1600" b="1" dirty="0">
                <a:latin typeface="Times New Roman" panose="02020603050405020304" pitchFamily="18" charset="0"/>
                <a:ea typeface="楷体_GB2312" pitchFamily="49" charset="-122"/>
                <a:sym typeface="Calibri" panose="020F0502020204030204" pitchFamily="34" charset="0"/>
              </a:rPr>
              <a:t> }</a:t>
            </a:r>
            <a:endParaRPr lang="en-US" altLang="zh-CN" sz="1600" b="1" dirty="0">
              <a:latin typeface="Times New Roman" panose="02020603050405020304" pitchFamily="18" charset="0"/>
              <a:ea typeface="楷体_GB2312" pitchFamily="49" charset="-122"/>
              <a:sym typeface="Calibri" panose="020F0502020204030204" pitchFamily="34" charset="0"/>
            </a:endParaRPr>
          </a:p>
          <a:p>
            <a:pPr marL="342900" indent="-342900">
              <a:lnSpc>
                <a:spcPct val="90000"/>
              </a:lnSpc>
              <a:spcBef>
                <a:spcPct val="20000"/>
              </a:spcBef>
            </a:pPr>
            <a:r>
              <a:rPr lang="en-US" altLang="zh-CN" sz="1800" b="1" dirty="0">
                <a:latin typeface="Times New Roman" panose="02020603050405020304" pitchFamily="18" charset="0"/>
                <a:ea typeface="楷体_GB2312" pitchFamily="49" charset="-122"/>
                <a:sym typeface="Calibri" panose="020F0502020204030204" pitchFamily="34" charset="0"/>
              </a:rPr>
              <a:t>}</a:t>
            </a:r>
            <a:endParaRPr lang="en-US" altLang="zh-CN" sz="1800" b="1" dirty="0">
              <a:latin typeface="Times New Roman" panose="02020603050405020304" pitchFamily="18" charset="0"/>
              <a:ea typeface="楷体_GB2312" pitchFamily="49" charset="-122"/>
              <a:sym typeface="Calibri" panose="020F050202020403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21190"/>
                                        </p:tgtEl>
                                        <p:attrNameLst>
                                          <p:attrName>style.visibility</p:attrName>
                                        </p:attrNameLst>
                                      </p:cBhvr>
                                      <p:to>
                                        <p:strVal val="visible"/>
                                      </p:to>
                                    </p:set>
                                    <p:animEffect transition="in" filter="wipe(left)">
                                      <p:cBhvr>
                                        <p:cTn id="7" dur="500"/>
                                        <p:tgtEl>
                                          <p:spTgt spid="221190"/>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wipe(left)">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1190" grpId="0" bldLvl="0" animBg="1"/>
      <p:bldP spid="2" grpId="0" bldLvl="0"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28001" name="Rectangle 2"/>
          <p:cNvSpPr>
            <a:spLocks noGrp="1"/>
          </p:cNvSpPr>
          <p:nvPr>
            <p:ph type="title"/>
          </p:nvPr>
        </p:nvSpPr>
        <p:spPr/>
        <p:txBody>
          <a:bodyPr vert="horz" wrap="square" lIns="102870" tIns="51435" rIns="102870" bIns="51435" anchor="ctr"/>
          <a:p>
            <a:pPr defTabSz="1028700"/>
            <a:r>
              <a:rPr lang="en-US" altLang="zh-CN" sz="4000" i="1" kern="1200" dirty="0">
                <a:latin typeface="微软雅黑" panose="020B0503020204020204" pitchFamily="34" charset="-122"/>
                <a:ea typeface="微软雅黑" panose="020B0503020204020204" pitchFamily="34" charset="-122"/>
                <a:cs typeface="+mj-cs"/>
                <a:sym typeface="Calibri" panose="020F0502020204030204" pitchFamily="34" charset="0"/>
              </a:rPr>
              <a:t>Synchronized Statements</a:t>
            </a:r>
            <a:endParaRPr lang="en-US" altLang="zh-CN" sz="4000" i="1" kern="1200" dirty="0">
              <a:latin typeface="微软雅黑" panose="020B0503020204020204" pitchFamily="34" charset="-122"/>
              <a:ea typeface="微软雅黑" panose="020B0503020204020204" pitchFamily="34" charset="-122"/>
              <a:cs typeface="+mj-cs"/>
              <a:sym typeface="Calibri" panose="020F0502020204030204" pitchFamily="34" charset="0"/>
            </a:endParaRPr>
          </a:p>
        </p:txBody>
      </p:sp>
      <p:sp>
        <p:nvSpPr>
          <p:cNvPr id="219139" name="Rectangle 3"/>
          <p:cNvSpPr>
            <a:spLocks noGrp="1" noChangeArrowheads="1"/>
          </p:cNvSpPr>
          <p:nvPr>
            <p:ph idx="1"/>
          </p:nvPr>
        </p:nvSpPr>
        <p:spPr>
          <a:xfrm>
            <a:off x="419100" y="1328738"/>
            <a:ext cx="8229600" cy="4525963"/>
          </a:xfrm>
        </p:spPr>
        <p:txBody>
          <a:bodyPr vert="horz" wrap="square" lIns="102870" tIns="51435" rIns="102870" bIns="51435" numCol="1" anchor="t" anchorCtr="0" compatLnSpc="1"/>
          <a:lstStyle/>
          <a:p>
            <a:pPr marL="386080" marR="0" lvl="0" indent="-386080" algn="l" defTabSz="1028700" rtl="0" eaLnBrk="0" fontAlgn="base" latinLnBrk="0" hangingPunct="0">
              <a:lnSpc>
                <a:spcPct val="100000"/>
              </a:lnSpc>
              <a:spcBef>
                <a:spcPct val="20000"/>
              </a:spcBef>
              <a:spcAft>
                <a:spcPct val="0"/>
              </a:spcAft>
              <a:buClrTx/>
              <a:buSzTx/>
              <a:buFont typeface="Arial" panose="020B0604020202020204" pitchFamily="34" charset="0"/>
              <a:buChar char="•"/>
              <a:defRPr/>
            </a:pPr>
            <a:r>
              <a:rPr kumimoji="0" lang="zh-CN" altLang="en-US" sz="2800" b="0" i="0" u="none" strike="noStrike" kern="1200" cap="none" spc="0" normalizeH="0" baseline="0" noProof="0">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同步语句</a:t>
            </a:r>
            <a:r>
              <a:rPr kumimoji="0" lang="en-US" altLang="zh-CN" sz="2800" b="0" i="0" u="none" strike="noStrike" kern="1200" cap="none" spc="0" normalizeH="0" baseline="0" noProof="0">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a:t>
            </a:r>
            <a:r>
              <a:rPr kumimoji="0" lang="en-US" altLang="zh-CN" sz="2800" b="1" i="0" u="none" strike="noStrike" kern="1200" cap="none" spc="0" normalizeH="0" baseline="0" noProof="0">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synchronized statements</a:t>
            </a:r>
            <a:r>
              <a:rPr kumimoji="0" lang="en-US" altLang="zh-CN" sz="2800" b="0" i="0" u="none" strike="noStrike" kern="1200" cap="none" spc="0" normalizeH="0" baseline="0" noProof="0">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a:t>
            </a:r>
            <a:r>
              <a:rPr kumimoji="0" lang="zh-CN" altLang="en-US" sz="2800" b="0" i="0" u="none" strike="noStrike" kern="1200" cap="none" spc="0" normalizeH="0" baseline="0" noProof="0">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的一般形式如下：</a:t>
            </a:r>
            <a:endParaRPr kumimoji="0" lang="zh-CN" altLang="en-US" sz="2800" b="0" i="0" u="none" strike="noStrike" kern="1200" cap="none" spc="0" normalizeH="0" baseline="0" noProof="0">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86080" marR="0" lvl="0" indent="-386080" algn="l" defTabSz="1028700" rtl="0" eaLnBrk="0" fontAlgn="base" latinLnBrk="0" hangingPunct="0">
              <a:lnSpc>
                <a:spcPct val="100000"/>
              </a:lnSpc>
              <a:spcBef>
                <a:spcPct val="20000"/>
              </a:spcBef>
              <a:spcAft>
                <a:spcPct val="0"/>
              </a:spcAft>
              <a:buClrTx/>
              <a:buSzTx/>
              <a:buFont typeface="Wingdings" panose="05000000000000000000" pitchFamily="2" charset="2"/>
              <a:buNone/>
              <a:defRPr/>
            </a:pPr>
            <a:r>
              <a:rPr kumimoji="0" lang="zh-CN" altLang="en-US" sz="2800" b="1" i="0" u="none" strike="noStrike" kern="1200" cap="none" spc="0" normalizeH="0" baseline="0" noProof="0">
                <a:ln>
                  <a:noFill/>
                </a:ln>
                <a:solidFill>
                  <a:srgbClr val="F8F8F8"/>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         </a:t>
            </a:r>
            <a:r>
              <a:rPr kumimoji="0" lang="en-US" altLang="zh-CN" sz="2800" b="1" i="0" u="none" strike="noStrike" kern="1200" cap="none" spc="0" normalizeH="0" baseline="0" noProof="0">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synchronized(&lt;</a:t>
            </a:r>
            <a:r>
              <a:rPr kumimoji="0" lang="zh-CN" altLang="en-US" sz="2800" b="1" i="0" u="none" strike="noStrike" kern="1200" cap="none" spc="0" normalizeH="0" baseline="0" noProof="0">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锁对象引用</a:t>
            </a:r>
            <a:r>
              <a:rPr kumimoji="0" lang="en-US" altLang="zh-CN" sz="2800" b="1" i="0" u="none" strike="noStrike" kern="1200" cap="none" spc="0" normalizeH="0" baseline="0" noProof="0">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&gt;){</a:t>
            </a:r>
            <a:endParaRPr kumimoji="0" lang="en-US" altLang="zh-CN" sz="2800" b="1" i="0" u="none" strike="noStrike" kern="1200" cap="none" spc="0" normalizeH="0" baseline="0" noProof="0">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86080" marR="0" lvl="0" indent="-386080" algn="l" defTabSz="1028700" rtl="0" eaLnBrk="0" fontAlgn="base" latinLnBrk="0" hangingPunct="0">
              <a:lnSpc>
                <a:spcPct val="100000"/>
              </a:lnSpc>
              <a:spcBef>
                <a:spcPct val="20000"/>
              </a:spcBef>
              <a:spcAft>
                <a:spcPct val="0"/>
              </a:spcAft>
              <a:buClrTx/>
              <a:buSzTx/>
              <a:buFont typeface="Wingdings" panose="05000000000000000000" pitchFamily="2" charset="2"/>
              <a:buNone/>
              <a:defRPr/>
            </a:pPr>
            <a:r>
              <a:rPr kumimoji="0" lang="en-US" altLang="zh-CN" sz="2800" b="1" i="0" u="none" strike="noStrike" kern="1200" cap="none" spc="0" normalizeH="0" baseline="0" noProof="0">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             …</a:t>
            </a:r>
            <a:r>
              <a:rPr kumimoji="0" lang="zh-CN" altLang="en-US" sz="2800" b="1" i="0" u="none" strike="noStrike" kern="1200" cap="none" spc="0" normalizeH="0" baseline="0" noProof="0">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被同步的代码</a:t>
            </a:r>
            <a:r>
              <a:rPr kumimoji="0" lang="en-US" altLang="zh-CN" sz="2800" b="1" i="0" u="none" strike="noStrike" kern="1200" cap="none" spc="0" normalizeH="0" baseline="0" noProof="0">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a:t>
            </a:r>
            <a:endParaRPr kumimoji="0" lang="en-US" altLang="zh-CN" sz="2800" b="1" i="0" u="none" strike="noStrike" kern="1200" cap="none" spc="0" normalizeH="0" baseline="0" noProof="0">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86080" marR="0" lvl="0" indent="-386080" algn="l" defTabSz="1028700" rtl="0" eaLnBrk="0" fontAlgn="base" latinLnBrk="0" hangingPunct="0">
              <a:lnSpc>
                <a:spcPct val="100000"/>
              </a:lnSpc>
              <a:spcBef>
                <a:spcPct val="20000"/>
              </a:spcBef>
              <a:spcAft>
                <a:spcPct val="0"/>
              </a:spcAft>
              <a:buClrTx/>
              <a:buSzTx/>
              <a:buFont typeface="Wingdings" panose="05000000000000000000" pitchFamily="2" charset="2"/>
              <a:buNone/>
              <a:defRPr/>
            </a:pPr>
            <a:r>
              <a:rPr kumimoji="0" lang="en-US" altLang="zh-CN" sz="2800" b="1" i="0" u="none" strike="noStrike" kern="1200" cap="none" spc="0" normalizeH="0" baseline="0" noProof="0">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         }</a:t>
            </a:r>
            <a:endParaRPr kumimoji="0" lang="en-US" altLang="zh-CN" sz="2800" b="1" i="0" u="none" strike="noStrike" kern="1200" cap="none" spc="0" normalizeH="0" baseline="0" noProof="0">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86080" marR="0" lvl="0" indent="-386080" algn="l" defTabSz="1028700" rtl="0" eaLnBrk="0" fontAlgn="base" latinLnBrk="0" hangingPunct="0">
              <a:lnSpc>
                <a:spcPct val="100000"/>
              </a:lnSpc>
              <a:spcBef>
                <a:spcPct val="20000"/>
              </a:spcBef>
              <a:spcAft>
                <a:spcPct val="0"/>
              </a:spcAft>
              <a:buClrTx/>
              <a:buSzTx/>
              <a:buFont typeface="Arial" panose="020B0604020202020204" pitchFamily="34" charset="0"/>
              <a:buChar char="•"/>
              <a:defRPr/>
            </a:pPr>
            <a:r>
              <a:rPr kumimoji="0" lang="zh-CN" altLang="en-US" sz="2800" b="0" i="0" u="none" strike="noStrike" kern="1200" cap="none" spc="0" normalizeH="0" baseline="0" noProof="0">
                <a:ln>
                  <a:noFill/>
                </a:ln>
                <a:solidFill>
                  <a:srgbClr val="FF0000"/>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同步语句</a:t>
            </a:r>
            <a:r>
              <a:rPr kumimoji="0" lang="zh-CN" altLang="en-US" sz="2800" b="0" i="0" u="none" strike="noStrike" kern="1200" cap="none" spc="0" normalizeH="0" baseline="0" noProof="0">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提供了比</a:t>
            </a:r>
            <a:r>
              <a:rPr kumimoji="0" lang="zh-CN" altLang="en-US" sz="2800" b="0" i="0" u="none" strike="noStrike" kern="1200" cap="none" spc="0" normalizeH="0" baseline="0" noProof="0">
                <a:ln>
                  <a:noFill/>
                </a:ln>
                <a:solidFill>
                  <a:srgbClr val="FF0000"/>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被同步的方法</a:t>
            </a:r>
            <a:r>
              <a:rPr kumimoji="0" lang="zh-CN" altLang="en-US" sz="2800" b="0" i="0" u="none" strike="noStrike" kern="1200" cap="none" spc="0" normalizeH="0" baseline="0" noProof="0">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更细粒度</a:t>
            </a:r>
            <a:r>
              <a:rPr kumimoji="0" lang="en-US" altLang="zh-CN" sz="2800" b="0" i="0" u="none" strike="noStrike" kern="1200" cap="none" spc="0" normalizeH="0" baseline="0" noProof="0">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a:t>
            </a:r>
            <a:r>
              <a:rPr kumimoji="0" lang="en-US" altLang="zh-CN" sz="2800" b="1" i="0" u="none" strike="noStrike" kern="1200" cap="none" spc="0" normalizeH="0" baseline="0" noProof="0">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finer granularity</a:t>
            </a:r>
            <a:r>
              <a:rPr kumimoji="0" lang="en-US" altLang="zh-CN" sz="2800" b="0" i="0" u="none" strike="noStrike" kern="1200" cap="none" spc="0" normalizeH="0" baseline="0" noProof="0">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a:t>
            </a:r>
            <a:r>
              <a:rPr kumimoji="0" lang="zh-CN" altLang="en-US" sz="2800" b="0" i="0" u="none" strike="noStrike" kern="1200" cap="none" spc="0" normalizeH="0" baseline="0" noProof="0">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的锁机制，增强了类的并发性，提高了运行时的性能</a:t>
            </a:r>
            <a:endParaRPr kumimoji="0" lang="zh-CN" altLang="en-US" sz="2800" b="0" i="0" u="none" strike="noStrike" kern="1200" cap="none" spc="0" normalizeH="0" baseline="0" noProof="0">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p:txBody>
      </p:sp>
      <p:sp>
        <p:nvSpPr>
          <p:cNvPr id="219140" name="Rectangle 4"/>
          <p:cNvSpPr/>
          <p:nvPr/>
        </p:nvSpPr>
        <p:spPr>
          <a:xfrm>
            <a:off x="476885" y="233680"/>
            <a:ext cx="8334375" cy="6578600"/>
          </a:xfrm>
          <a:prstGeom prst="rect">
            <a:avLst/>
          </a:prstGeom>
          <a:solidFill>
            <a:srgbClr val="F8F8F8"/>
          </a:solidFill>
          <a:ln w="9525" cap="flat" cmpd="sng">
            <a:solidFill>
              <a:schemeClr val="tx1"/>
            </a:solidFill>
            <a:prstDash val="solid"/>
            <a:miter/>
            <a:headEnd type="none" w="med" len="med"/>
            <a:tailEnd type="none" w="med" len="med"/>
          </a:ln>
        </p:spPr>
        <p:txBody>
          <a:bodyPr wrap="none" lIns="102870" tIns="51435" rIns="102870" bIns="51435" anchor="ctr"/>
          <a:p>
            <a:pPr algn="l" eaLnBrk="0" hangingPunct="0"/>
            <a:r>
              <a:rPr lang="en-US" altLang="zh-CN" b="1" dirty="0">
                <a:latin typeface="Times New Roman" panose="02020603050405020304" pitchFamily="18" charset="0"/>
                <a:ea typeface="宋体" panose="02010600030101010101" pitchFamily="2" charset="-122"/>
              </a:rPr>
              <a:t>class SeparateGroups{</a:t>
            </a:r>
            <a:endParaRPr lang="en-US" altLang="zh-CN" b="1" dirty="0">
              <a:latin typeface="Times New Roman" panose="02020603050405020304" pitchFamily="18" charset="0"/>
              <a:ea typeface="宋体" panose="02010600030101010101" pitchFamily="2" charset="-122"/>
            </a:endParaRPr>
          </a:p>
          <a:p>
            <a:pPr algn="l" eaLnBrk="0" hangingPunct="0"/>
            <a:r>
              <a:rPr lang="en-US" altLang="zh-CN" b="1" dirty="0">
                <a:latin typeface="Times New Roman" panose="02020603050405020304" pitchFamily="18" charset="0"/>
                <a:ea typeface="宋体" panose="02010600030101010101" pitchFamily="2" charset="-122"/>
              </a:rPr>
              <a:t>    private double aVal=0.0;</a:t>
            </a:r>
            <a:endParaRPr lang="en-US" altLang="zh-CN" b="1" dirty="0">
              <a:latin typeface="Times New Roman" panose="02020603050405020304" pitchFamily="18" charset="0"/>
              <a:ea typeface="宋体" panose="02010600030101010101" pitchFamily="2" charset="-122"/>
            </a:endParaRPr>
          </a:p>
          <a:p>
            <a:pPr algn="l" eaLnBrk="0" hangingPunct="0"/>
            <a:r>
              <a:rPr lang="en-US" altLang="zh-CN" b="1" dirty="0">
                <a:latin typeface="Times New Roman" panose="02020603050405020304" pitchFamily="18" charset="0"/>
                <a:ea typeface="宋体" panose="02010600030101010101" pitchFamily="2" charset="-122"/>
              </a:rPr>
              <a:t>    private double bVal=1.1;</a:t>
            </a:r>
            <a:endParaRPr lang="en-US" altLang="zh-CN" b="1" dirty="0">
              <a:latin typeface="Times New Roman" panose="02020603050405020304" pitchFamily="18" charset="0"/>
              <a:ea typeface="宋体" panose="02010600030101010101" pitchFamily="2" charset="-122"/>
            </a:endParaRPr>
          </a:p>
          <a:p>
            <a:pPr algn="l" eaLnBrk="0" hangingPunct="0"/>
            <a:r>
              <a:rPr lang="en-US" altLang="zh-CN" b="1" dirty="0">
                <a:solidFill>
                  <a:srgbClr val="FF3300"/>
                </a:solidFill>
                <a:latin typeface="Times New Roman" panose="02020603050405020304" pitchFamily="18" charset="0"/>
                <a:ea typeface="宋体" panose="02010600030101010101" pitchFamily="2" charset="-122"/>
              </a:rPr>
              <a:t>    protected Object lockA=new Object();</a:t>
            </a:r>
            <a:endParaRPr lang="en-US" altLang="zh-CN" b="1" dirty="0">
              <a:solidFill>
                <a:srgbClr val="FF3300"/>
              </a:solidFill>
              <a:latin typeface="Times New Roman" panose="02020603050405020304" pitchFamily="18" charset="0"/>
              <a:ea typeface="宋体" panose="02010600030101010101" pitchFamily="2" charset="-122"/>
            </a:endParaRPr>
          </a:p>
          <a:p>
            <a:pPr algn="l" eaLnBrk="0" hangingPunct="0"/>
            <a:r>
              <a:rPr lang="en-US" altLang="zh-CN" b="1" dirty="0">
                <a:solidFill>
                  <a:srgbClr val="FF3300"/>
                </a:solidFill>
                <a:latin typeface="Times New Roman" panose="02020603050405020304" pitchFamily="18" charset="0"/>
                <a:ea typeface="宋体" panose="02010600030101010101" pitchFamily="2" charset="-122"/>
              </a:rPr>
              <a:t>    protected Object lockB=new Object();</a:t>
            </a:r>
            <a:endParaRPr lang="en-US" altLang="zh-CN" b="1" dirty="0">
              <a:solidFill>
                <a:srgbClr val="FF3300"/>
              </a:solidFill>
              <a:latin typeface="Times New Roman" panose="02020603050405020304" pitchFamily="18" charset="0"/>
              <a:ea typeface="宋体" panose="02010600030101010101" pitchFamily="2" charset="-122"/>
            </a:endParaRPr>
          </a:p>
          <a:p>
            <a:pPr algn="l" eaLnBrk="0" hangingPunct="0"/>
            <a:endParaRPr lang="en-US" altLang="zh-CN" sz="1800" b="1" dirty="0">
              <a:solidFill>
                <a:srgbClr val="FF3300"/>
              </a:solidFill>
              <a:latin typeface="Times New Roman" panose="02020603050405020304" pitchFamily="18" charset="0"/>
              <a:ea typeface="宋体" panose="02010600030101010101" pitchFamily="2" charset="-122"/>
            </a:endParaRPr>
          </a:p>
          <a:p>
            <a:pPr algn="l" eaLnBrk="0" hangingPunct="0"/>
            <a:r>
              <a:rPr lang="en-US" altLang="zh-CN" b="1" dirty="0">
                <a:latin typeface="Times New Roman" panose="02020603050405020304" pitchFamily="18" charset="0"/>
                <a:ea typeface="宋体" panose="02010600030101010101" pitchFamily="2" charset="-122"/>
              </a:rPr>
              <a:t>    public double getA(){</a:t>
            </a:r>
            <a:endParaRPr lang="en-US" altLang="zh-CN" b="1" dirty="0">
              <a:latin typeface="Times New Roman" panose="02020603050405020304" pitchFamily="18" charset="0"/>
              <a:ea typeface="宋体" panose="02010600030101010101" pitchFamily="2" charset="-122"/>
            </a:endParaRPr>
          </a:p>
          <a:p>
            <a:pPr algn="l" eaLnBrk="0" hangingPunct="0"/>
            <a:r>
              <a:rPr lang="en-US" altLang="zh-CN" b="1" dirty="0">
                <a:solidFill>
                  <a:srgbClr val="FF3300"/>
                </a:solidFill>
                <a:latin typeface="Times New Roman" panose="02020603050405020304" pitchFamily="18" charset="0"/>
                <a:ea typeface="宋体" panose="02010600030101010101" pitchFamily="2" charset="-122"/>
              </a:rPr>
              <a:t>        synchronized(lockA){</a:t>
            </a:r>
            <a:endParaRPr lang="en-US" altLang="zh-CN" b="1" dirty="0">
              <a:solidFill>
                <a:srgbClr val="FF3300"/>
              </a:solidFill>
              <a:latin typeface="Times New Roman" panose="02020603050405020304" pitchFamily="18" charset="0"/>
              <a:ea typeface="宋体" panose="02010600030101010101" pitchFamily="2" charset="-122"/>
            </a:endParaRPr>
          </a:p>
          <a:p>
            <a:pPr algn="l" eaLnBrk="0" hangingPunct="0"/>
            <a:r>
              <a:rPr lang="en-US" altLang="zh-CN" b="1" dirty="0">
                <a:solidFill>
                  <a:srgbClr val="FF3300"/>
                </a:solidFill>
                <a:latin typeface="Times New Roman" panose="02020603050405020304" pitchFamily="18" charset="0"/>
                <a:sym typeface="+mn-ea"/>
              </a:rPr>
              <a:t>          //do something </a:t>
            </a:r>
            <a:endParaRPr lang="en-US" altLang="zh-CN" b="1" dirty="0">
              <a:solidFill>
                <a:srgbClr val="FF3300"/>
              </a:solidFill>
              <a:latin typeface="Times New Roman" panose="02020603050405020304" pitchFamily="18" charset="0"/>
              <a:ea typeface="宋体" panose="02010600030101010101" pitchFamily="2" charset="-122"/>
            </a:endParaRPr>
          </a:p>
          <a:p>
            <a:pPr algn="l" eaLnBrk="0" hangingPunct="0"/>
            <a:r>
              <a:rPr lang="en-US" altLang="zh-CN" b="1" dirty="0">
                <a:solidFill>
                  <a:srgbClr val="FF3300"/>
                </a:solidFill>
                <a:latin typeface="Times New Roman" panose="02020603050405020304" pitchFamily="18" charset="0"/>
                <a:ea typeface="宋体" panose="02010600030101010101" pitchFamily="2" charset="-122"/>
              </a:rPr>
              <a:t>            return aVal;</a:t>
            </a:r>
            <a:endParaRPr lang="en-US" altLang="zh-CN" b="1" dirty="0">
              <a:solidFill>
                <a:srgbClr val="FF3300"/>
              </a:solidFill>
              <a:latin typeface="Times New Roman" panose="02020603050405020304" pitchFamily="18" charset="0"/>
              <a:ea typeface="宋体" panose="02010600030101010101" pitchFamily="2" charset="-122"/>
            </a:endParaRPr>
          </a:p>
          <a:p>
            <a:pPr algn="l" eaLnBrk="0" hangingPunct="0"/>
            <a:r>
              <a:rPr lang="en-US" altLang="zh-CN" b="1" dirty="0">
                <a:solidFill>
                  <a:srgbClr val="FF3300"/>
                </a:solidFill>
                <a:latin typeface="Times New Roman" panose="02020603050405020304" pitchFamily="18" charset="0"/>
                <a:ea typeface="宋体" panose="02010600030101010101" pitchFamily="2" charset="-122"/>
              </a:rPr>
              <a:t>        }</a:t>
            </a:r>
            <a:endParaRPr lang="en-US" altLang="zh-CN" b="1" dirty="0">
              <a:solidFill>
                <a:srgbClr val="FF3300"/>
              </a:solidFill>
              <a:latin typeface="Times New Roman" panose="02020603050405020304" pitchFamily="18" charset="0"/>
              <a:ea typeface="宋体" panose="02010600030101010101" pitchFamily="2" charset="-122"/>
            </a:endParaRPr>
          </a:p>
          <a:p>
            <a:pPr algn="l" eaLnBrk="0" hangingPunct="0"/>
            <a:r>
              <a:rPr lang="en-US" altLang="zh-CN" b="1" dirty="0">
                <a:latin typeface="Times New Roman" panose="02020603050405020304" pitchFamily="18" charset="0"/>
                <a:ea typeface="宋体" panose="02010600030101010101" pitchFamily="2" charset="-122"/>
              </a:rPr>
              <a:t>    }</a:t>
            </a:r>
            <a:endParaRPr lang="en-US" altLang="zh-CN" b="1" dirty="0">
              <a:latin typeface="Times New Roman" panose="02020603050405020304" pitchFamily="18" charset="0"/>
              <a:ea typeface="宋体" panose="02010600030101010101" pitchFamily="2" charset="-122"/>
            </a:endParaRPr>
          </a:p>
          <a:p>
            <a:pPr algn="l" eaLnBrk="0" hangingPunct="0"/>
            <a:r>
              <a:rPr lang="en-US" altLang="zh-CN" b="1" dirty="0">
                <a:latin typeface="Times New Roman" panose="02020603050405020304" pitchFamily="18" charset="0"/>
                <a:ea typeface="宋体" panose="02010600030101010101" pitchFamily="2" charset="-122"/>
              </a:rPr>
              <a:t>    public double getB(){</a:t>
            </a:r>
            <a:endParaRPr lang="en-US" altLang="zh-CN" b="1" dirty="0">
              <a:latin typeface="Times New Roman" panose="02020603050405020304" pitchFamily="18" charset="0"/>
              <a:ea typeface="宋体" panose="02010600030101010101" pitchFamily="2" charset="-122"/>
            </a:endParaRPr>
          </a:p>
          <a:p>
            <a:pPr algn="l" eaLnBrk="0" hangingPunct="0"/>
            <a:r>
              <a:rPr lang="en-US" altLang="zh-CN" b="1" dirty="0">
                <a:solidFill>
                  <a:srgbClr val="FF3300"/>
                </a:solidFill>
                <a:latin typeface="Times New Roman" panose="02020603050405020304" pitchFamily="18" charset="0"/>
                <a:ea typeface="宋体" panose="02010600030101010101" pitchFamily="2" charset="-122"/>
              </a:rPr>
              <a:t>        synchronized(lockB){</a:t>
            </a:r>
            <a:endParaRPr lang="en-US" altLang="zh-CN" b="1" dirty="0">
              <a:solidFill>
                <a:srgbClr val="FF3300"/>
              </a:solidFill>
              <a:latin typeface="Times New Roman" panose="02020603050405020304" pitchFamily="18" charset="0"/>
              <a:ea typeface="宋体" panose="02010600030101010101" pitchFamily="2" charset="-122"/>
            </a:endParaRPr>
          </a:p>
          <a:p>
            <a:pPr algn="l" eaLnBrk="0" hangingPunct="0"/>
            <a:r>
              <a:rPr lang="en-US" altLang="zh-CN" b="1" dirty="0">
                <a:solidFill>
                  <a:srgbClr val="FF3300"/>
                </a:solidFill>
                <a:latin typeface="Times New Roman" panose="02020603050405020304" pitchFamily="18" charset="0"/>
                <a:ea typeface="宋体" panose="02010600030101010101" pitchFamily="2" charset="-122"/>
              </a:rPr>
              <a:t>          //do something</a:t>
            </a:r>
            <a:endParaRPr lang="en-US" altLang="zh-CN" b="1" dirty="0">
              <a:solidFill>
                <a:srgbClr val="FF3300"/>
              </a:solidFill>
              <a:latin typeface="Times New Roman" panose="02020603050405020304" pitchFamily="18" charset="0"/>
              <a:ea typeface="宋体" panose="02010600030101010101" pitchFamily="2" charset="-122"/>
            </a:endParaRPr>
          </a:p>
          <a:p>
            <a:pPr algn="l" eaLnBrk="0" hangingPunct="0"/>
            <a:r>
              <a:rPr lang="en-US" altLang="zh-CN" b="1" dirty="0">
                <a:solidFill>
                  <a:srgbClr val="FF3300"/>
                </a:solidFill>
                <a:latin typeface="Times New Roman" panose="02020603050405020304" pitchFamily="18" charset="0"/>
                <a:ea typeface="宋体" panose="02010600030101010101" pitchFamily="2" charset="-122"/>
              </a:rPr>
              <a:t>            return bVal;</a:t>
            </a:r>
            <a:endParaRPr lang="en-US" altLang="zh-CN" b="1" dirty="0">
              <a:solidFill>
                <a:srgbClr val="FF3300"/>
              </a:solidFill>
              <a:latin typeface="Times New Roman" panose="02020603050405020304" pitchFamily="18" charset="0"/>
              <a:ea typeface="宋体" panose="02010600030101010101" pitchFamily="2" charset="-122"/>
            </a:endParaRPr>
          </a:p>
          <a:p>
            <a:pPr algn="l" eaLnBrk="0" hangingPunct="0"/>
            <a:r>
              <a:rPr lang="en-US" altLang="zh-CN" b="1" dirty="0">
                <a:solidFill>
                  <a:srgbClr val="FF3300"/>
                </a:solidFill>
                <a:latin typeface="Times New Roman" panose="02020603050405020304" pitchFamily="18" charset="0"/>
                <a:ea typeface="宋体" panose="02010600030101010101" pitchFamily="2" charset="-122"/>
              </a:rPr>
              <a:t>        }</a:t>
            </a:r>
            <a:endParaRPr lang="en-US" altLang="zh-CN" b="1" dirty="0">
              <a:solidFill>
                <a:srgbClr val="FF3300"/>
              </a:solidFill>
              <a:latin typeface="Times New Roman" panose="02020603050405020304" pitchFamily="18" charset="0"/>
              <a:ea typeface="宋体" panose="02010600030101010101" pitchFamily="2" charset="-122"/>
            </a:endParaRPr>
          </a:p>
          <a:p>
            <a:pPr algn="l" eaLnBrk="0" hangingPunct="0"/>
            <a:r>
              <a:rPr lang="en-US" altLang="zh-CN" b="1" dirty="0">
                <a:latin typeface="Times New Roman" panose="02020603050405020304" pitchFamily="18" charset="0"/>
                <a:ea typeface="宋体" panose="02010600030101010101" pitchFamily="2" charset="-122"/>
              </a:rPr>
              <a:t>    }</a:t>
            </a:r>
            <a:endParaRPr lang="en-US" altLang="zh-CN" b="1" dirty="0">
              <a:latin typeface="Times New Roman" panose="02020603050405020304" pitchFamily="18" charset="0"/>
              <a:ea typeface="宋体" panose="02010600030101010101" pitchFamily="2" charset="-122"/>
            </a:endParaRPr>
          </a:p>
          <a:p>
            <a:pPr algn="l" eaLnBrk="0" hangingPunct="0"/>
            <a:r>
              <a:rPr lang="en-US" altLang="zh-CN" b="1" dirty="0">
                <a:latin typeface="Times New Roman" panose="02020603050405020304" pitchFamily="18" charset="0"/>
                <a:ea typeface="宋体" panose="02010600030101010101" pitchFamily="2" charset="-122"/>
              </a:rPr>
              <a:t>}</a:t>
            </a:r>
            <a:endParaRPr lang="en-US" altLang="zh-CN" b="1" dirty="0">
              <a:latin typeface="Times New Roman" panose="02020603050405020304" pitchFamily="18" charset="0"/>
              <a:ea typeface="宋体" panose="02010600030101010101" pitchFamily="2" charset="-122"/>
            </a:endParaRPr>
          </a:p>
        </p:txBody>
      </p:sp>
      <p:grpSp>
        <p:nvGrpSpPr>
          <p:cNvPr id="219141" name="Group 5"/>
          <p:cNvGrpSpPr/>
          <p:nvPr/>
        </p:nvGrpSpPr>
        <p:grpSpPr>
          <a:xfrm>
            <a:off x="4741863" y="2143125"/>
            <a:ext cx="1870075" cy="555625"/>
            <a:chOff x="2971" y="1389"/>
            <a:chExt cx="997" cy="333"/>
          </a:xfrm>
        </p:grpSpPr>
        <p:sp>
          <p:nvSpPr>
            <p:cNvPr id="128005" name="Line 6"/>
            <p:cNvSpPr/>
            <p:nvPr/>
          </p:nvSpPr>
          <p:spPr>
            <a:xfrm flipH="1" flipV="1">
              <a:off x="2971" y="1389"/>
              <a:ext cx="181" cy="136"/>
            </a:xfrm>
            <a:prstGeom prst="line">
              <a:avLst/>
            </a:prstGeom>
            <a:ln w="38100" cap="flat" cmpd="sng">
              <a:solidFill>
                <a:srgbClr val="FF3300"/>
              </a:solidFill>
              <a:prstDash val="solid"/>
              <a:round/>
              <a:headEnd type="none" w="med" len="med"/>
              <a:tailEnd type="triangle" w="med" len="med"/>
            </a:ln>
          </p:spPr>
        </p:sp>
        <p:sp>
          <p:nvSpPr>
            <p:cNvPr id="128006" name="Text Box 7"/>
            <p:cNvSpPr txBox="1"/>
            <p:nvPr/>
          </p:nvSpPr>
          <p:spPr>
            <a:xfrm>
              <a:off x="3152" y="1418"/>
              <a:ext cx="816" cy="304"/>
            </a:xfrm>
            <a:prstGeom prst="rect">
              <a:avLst/>
            </a:prstGeom>
            <a:noFill/>
            <a:ln w="9525">
              <a:noFill/>
            </a:ln>
          </p:spPr>
          <p:txBody>
            <a:bodyPr anchor="t">
              <a:spAutoFit/>
            </a:bodyPr>
            <a:p>
              <a:pPr eaLnBrk="0" hangingPunct="0">
                <a:spcBef>
                  <a:spcPct val="50000"/>
                </a:spcBef>
              </a:pPr>
              <a:r>
                <a:rPr lang="zh-CN" altLang="en-US" sz="2700" b="1" dirty="0">
                  <a:solidFill>
                    <a:srgbClr val="FF3300"/>
                  </a:solidFill>
                  <a:latin typeface="Arial" panose="020B0604020202020204" pitchFamily="34" charset="0"/>
                  <a:ea typeface="宋体" panose="02010600030101010101" pitchFamily="2" charset="-122"/>
                </a:rPr>
                <a:t>锁对象</a:t>
              </a:r>
              <a:endParaRPr lang="zh-CN" altLang="en-US" sz="2700" b="1" dirty="0">
                <a:solidFill>
                  <a:srgbClr val="FF3300"/>
                </a:solidFill>
                <a:latin typeface="Arial" panose="020B0604020202020204" pitchFamily="34" charset="0"/>
                <a:ea typeface="宋体" panose="02010600030101010101" pitchFamily="2" charset="-122"/>
              </a:endParaRPr>
            </a:p>
          </p:txBody>
        </p:sp>
      </p:grpSp>
      <p:grpSp>
        <p:nvGrpSpPr>
          <p:cNvPr id="219144" name="Group 8"/>
          <p:cNvGrpSpPr/>
          <p:nvPr/>
        </p:nvGrpSpPr>
        <p:grpSpPr>
          <a:xfrm>
            <a:off x="3491865" y="2933700"/>
            <a:ext cx="3741738" cy="555625"/>
            <a:chOff x="2699" y="2069"/>
            <a:chExt cx="1995" cy="333"/>
          </a:xfrm>
        </p:grpSpPr>
        <p:sp>
          <p:nvSpPr>
            <p:cNvPr id="128008" name="Line 9"/>
            <p:cNvSpPr/>
            <p:nvPr/>
          </p:nvSpPr>
          <p:spPr>
            <a:xfrm flipH="1" flipV="1">
              <a:off x="2699" y="2069"/>
              <a:ext cx="181" cy="136"/>
            </a:xfrm>
            <a:prstGeom prst="line">
              <a:avLst/>
            </a:prstGeom>
            <a:ln w="38100" cap="flat" cmpd="sng">
              <a:solidFill>
                <a:srgbClr val="FF3300"/>
              </a:solidFill>
              <a:prstDash val="solid"/>
              <a:round/>
              <a:headEnd type="none" w="med" len="med"/>
              <a:tailEnd type="triangle" w="med" len="med"/>
            </a:ln>
          </p:spPr>
        </p:sp>
        <p:sp>
          <p:nvSpPr>
            <p:cNvPr id="128009" name="Text Box 10"/>
            <p:cNvSpPr txBox="1"/>
            <p:nvPr/>
          </p:nvSpPr>
          <p:spPr>
            <a:xfrm>
              <a:off x="2880" y="2098"/>
              <a:ext cx="1814" cy="304"/>
            </a:xfrm>
            <a:prstGeom prst="rect">
              <a:avLst/>
            </a:prstGeom>
            <a:noFill/>
            <a:ln w="9525">
              <a:noFill/>
            </a:ln>
          </p:spPr>
          <p:txBody>
            <a:bodyPr anchor="t">
              <a:spAutoFit/>
            </a:bodyPr>
            <a:p>
              <a:pPr eaLnBrk="0" hangingPunct="0">
                <a:spcBef>
                  <a:spcPct val="50000"/>
                </a:spcBef>
              </a:pPr>
              <a:r>
                <a:rPr lang="zh-CN" altLang="en-US" sz="2700" b="1" dirty="0">
                  <a:solidFill>
                    <a:srgbClr val="FF3300"/>
                  </a:solidFill>
                  <a:latin typeface="Arial" panose="020B0604020202020204" pitchFamily="34" charset="0"/>
                  <a:ea typeface="宋体" panose="02010600030101010101" pitchFamily="2" charset="-122"/>
                </a:rPr>
                <a:t>同步锁对象</a:t>
              </a:r>
              <a:r>
                <a:rPr lang="en-US" altLang="zh-CN" sz="2700" b="1" dirty="0">
                  <a:solidFill>
                    <a:srgbClr val="FF3300"/>
                  </a:solidFill>
                  <a:latin typeface="Arial" panose="020B0604020202020204" pitchFamily="34" charset="0"/>
                  <a:ea typeface="宋体" panose="02010600030101010101" pitchFamily="2" charset="-122"/>
                </a:rPr>
                <a:t>lockA</a:t>
              </a:r>
              <a:endParaRPr lang="en-US" altLang="zh-CN" sz="2700" b="1" dirty="0">
                <a:solidFill>
                  <a:srgbClr val="FF3300"/>
                </a:solidFill>
                <a:latin typeface="Arial" panose="020B0604020202020204" pitchFamily="34" charset="0"/>
                <a:ea typeface="宋体" panose="02010600030101010101" pitchFamily="2" charset="-122"/>
              </a:endParaRPr>
            </a:p>
          </p:txBody>
        </p:sp>
      </p:grpSp>
      <p:grpSp>
        <p:nvGrpSpPr>
          <p:cNvPr id="219147" name="Group 11"/>
          <p:cNvGrpSpPr/>
          <p:nvPr/>
        </p:nvGrpSpPr>
        <p:grpSpPr>
          <a:xfrm>
            <a:off x="3536950" y="4823778"/>
            <a:ext cx="3741738" cy="555625"/>
            <a:chOff x="2699" y="3220"/>
            <a:chExt cx="1995" cy="333"/>
          </a:xfrm>
        </p:grpSpPr>
        <p:sp>
          <p:nvSpPr>
            <p:cNvPr id="128011" name="Line 12"/>
            <p:cNvSpPr/>
            <p:nvPr/>
          </p:nvSpPr>
          <p:spPr>
            <a:xfrm flipH="1" flipV="1">
              <a:off x="2699" y="3220"/>
              <a:ext cx="181" cy="136"/>
            </a:xfrm>
            <a:prstGeom prst="line">
              <a:avLst/>
            </a:prstGeom>
            <a:ln w="38100" cap="flat" cmpd="sng">
              <a:solidFill>
                <a:srgbClr val="FF3300"/>
              </a:solidFill>
              <a:prstDash val="solid"/>
              <a:round/>
              <a:headEnd type="none" w="med" len="med"/>
              <a:tailEnd type="triangle" w="med" len="med"/>
            </a:ln>
          </p:spPr>
        </p:sp>
        <p:sp>
          <p:nvSpPr>
            <p:cNvPr id="128012" name="Text Box 13"/>
            <p:cNvSpPr txBox="1"/>
            <p:nvPr/>
          </p:nvSpPr>
          <p:spPr>
            <a:xfrm>
              <a:off x="2880" y="3249"/>
              <a:ext cx="1814" cy="304"/>
            </a:xfrm>
            <a:prstGeom prst="rect">
              <a:avLst/>
            </a:prstGeom>
            <a:noFill/>
            <a:ln w="9525">
              <a:noFill/>
            </a:ln>
          </p:spPr>
          <p:txBody>
            <a:bodyPr anchor="t">
              <a:spAutoFit/>
            </a:bodyPr>
            <a:p>
              <a:pPr eaLnBrk="0" hangingPunct="0">
                <a:spcBef>
                  <a:spcPct val="50000"/>
                </a:spcBef>
              </a:pPr>
              <a:r>
                <a:rPr lang="zh-CN" altLang="en-US" sz="2700" b="1" dirty="0">
                  <a:solidFill>
                    <a:srgbClr val="FF3300"/>
                  </a:solidFill>
                  <a:latin typeface="Arial" panose="020B0604020202020204" pitchFamily="34" charset="0"/>
                  <a:ea typeface="宋体" panose="02010600030101010101" pitchFamily="2" charset="-122"/>
                </a:rPr>
                <a:t>同步锁对象</a:t>
              </a:r>
              <a:r>
                <a:rPr lang="en-US" altLang="zh-CN" sz="2700" b="1" dirty="0">
                  <a:solidFill>
                    <a:srgbClr val="FF3300"/>
                  </a:solidFill>
                  <a:latin typeface="Arial" panose="020B0604020202020204" pitchFamily="34" charset="0"/>
                  <a:ea typeface="宋体" panose="02010600030101010101" pitchFamily="2" charset="-122"/>
                </a:rPr>
                <a:t>lockB</a:t>
              </a:r>
              <a:endParaRPr lang="en-US" altLang="zh-CN" sz="2700" b="1" dirty="0">
                <a:solidFill>
                  <a:srgbClr val="FF3300"/>
                </a:solidFill>
                <a:latin typeface="Arial" panose="020B0604020202020204" pitchFamily="34" charset="0"/>
                <a:ea typeface="宋体" panose="02010600030101010101" pitchFamily="2" charset="-122"/>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219139">
                                            <p:txEl>
                                              <p:charRg st="0" end="38"/>
                                            </p:txEl>
                                          </p:spTgt>
                                        </p:tgtEl>
                                        <p:attrNameLst>
                                          <p:attrName>style.visibility</p:attrName>
                                        </p:attrNameLst>
                                      </p:cBhvr>
                                      <p:to>
                                        <p:strVal val="visible"/>
                                      </p:to>
                                    </p:set>
                                    <p:anim calcmode="lin" valueType="num">
                                      <p:cBhvr additive="base">
                                        <p:cTn id="7" dur="500" fill="hold"/>
                                        <p:tgtEl>
                                          <p:spTgt spid="219139">
                                            <p:txEl>
                                              <p:charRg st="0" end="38"/>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219139">
                                            <p:txEl>
                                              <p:charRg st="0" end="38"/>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219139">
                                            <p:txEl>
                                              <p:charRg st="38" end="70"/>
                                            </p:txEl>
                                          </p:spTgt>
                                        </p:tgtEl>
                                        <p:attrNameLst>
                                          <p:attrName>style.visibility</p:attrName>
                                        </p:attrNameLst>
                                      </p:cBhvr>
                                      <p:to>
                                        <p:strVal val="visible"/>
                                      </p:to>
                                    </p:set>
                                    <p:animEffect transition="in" filter="fade">
                                      <p:cBhvr>
                                        <p:cTn id="13" dur="500"/>
                                        <p:tgtEl>
                                          <p:spTgt spid="219139">
                                            <p:txEl>
                                              <p:charRg st="38" end="70"/>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219139">
                                            <p:txEl>
                                              <p:charRg st="70" end="92"/>
                                            </p:txEl>
                                          </p:spTgt>
                                        </p:tgtEl>
                                        <p:attrNameLst>
                                          <p:attrName>style.visibility</p:attrName>
                                        </p:attrNameLst>
                                      </p:cBhvr>
                                      <p:to>
                                        <p:strVal val="visible"/>
                                      </p:to>
                                    </p:set>
                                    <p:animEffect transition="in" filter="fade">
                                      <p:cBhvr>
                                        <p:cTn id="16" dur="500"/>
                                        <p:tgtEl>
                                          <p:spTgt spid="219139">
                                            <p:txEl>
                                              <p:charRg st="70" end="92"/>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219139">
                                            <p:txEl>
                                              <p:charRg st="92" end="103"/>
                                            </p:txEl>
                                          </p:spTgt>
                                        </p:tgtEl>
                                        <p:attrNameLst>
                                          <p:attrName>style.visibility</p:attrName>
                                        </p:attrNameLst>
                                      </p:cBhvr>
                                      <p:to>
                                        <p:strVal val="visible"/>
                                      </p:to>
                                    </p:set>
                                    <p:animEffect transition="in" filter="fade">
                                      <p:cBhvr>
                                        <p:cTn id="19" dur="500"/>
                                        <p:tgtEl>
                                          <p:spTgt spid="219139">
                                            <p:txEl>
                                              <p:charRg st="92" end="103"/>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2" fill="hold" nodeType="clickEffect">
                                  <p:stCondLst>
                                    <p:cond delay="0"/>
                                  </p:stCondLst>
                                  <p:childTnLst>
                                    <p:set>
                                      <p:cBhvr>
                                        <p:cTn id="23" dur="1" fill="hold">
                                          <p:stCondLst>
                                            <p:cond delay="0"/>
                                          </p:stCondLst>
                                        </p:cTn>
                                        <p:tgtEl>
                                          <p:spTgt spid="219139">
                                            <p:txEl>
                                              <p:charRg st="103" end="164"/>
                                            </p:txEl>
                                          </p:spTgt>
                                        </p:tgtEl>
                                        <p:attrNameLst>
                                          <p:attrName>style.visibility</p:attrName>
                                        </p:attrNameLst>
                                      </p:cBhvr>
                                      <p:to>
                                        <p:strVal val="visible"/>
                                      </p:to>
                                    </p:set>
                                    <p:anim calcmode="lin" valueType="num">
                                      <p:cBhvr additive="base">
                                        <p:cTn id="24" dur="500" fill="hold"/>
                                        <p:tgtEl>
                                          <p:spTgt spid="219139">
                                            <p:txEl>
                                              <p:charRg st="103" end="164"/>
                                            </p:txEl>
                                          </p:spTgt>
                                        </p:tgtEl>
                                        <p:attrNameLst>
                                          <p:attrName>ppt_x</p:attrName>
                                        </p:attrNameLst>
                                      </p:cBhvr>
                                      <p:tavLst>
                                        <p:tav tm="0">
                                          <p:val>
                                            <p:strVal val="1+#ppt_w/2"/>
                                          </p:val>
                                        </p:tav>
                                        <p:tav tm="100000">
                                          <p:val>
                                            <p:strVal val="#ppt_x"/>
                                          </p:val>
                                        </p:tav>
                                      </p:tavLst>
                                    </p:anim>
                                    <p:anim calcmode="lin" valueType="num">
                                      <p:cBhvr additive="base">
                                        <p:cTn id="25" dur="500" fill="hold"/>
                                        <p:tgtEl>
                                          <p:spTgt spid="219139">
                                            <p:txEl>
                                              <p:charRg st="103" end="164"/>
                                            </p:txEl>
                                          </p:spTgt>
                                        </p:tgtEl>
                                        <p:attrNameLst>
                                          <p:attrName>ppt_y</p:attrName>
                                        </p:attrNameLst>
                                      </p:cBhvr>
                                      <p:tavLst>
                                        <p:tav tm="0">
                                          <p:val>
                                            <p:strVal val="#ppt_y"/>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grpId="0" nodeType="clickEffect">
                                  <p:stCondLst>
                                    <p:cond delay="0"/>
                                  </p:stCondLst>
                                  <p:childTnLst>
                                    <p:set>
                                      <p:cBhvr>
                                        <p:cTn id="29" dur="1" fill="hold">
                                          <p:stCondLst>
                                            <p:cond delay="0"/>
                                          </p:stCondLst>
                                        </p:cTn>
                                        <p:tgtEl>
                                          <p:spTgt spid="219140"/>
                                        </p:tgtEl>
                                        <p:attrNameLst>
                                          <p:attrName>style.visibility</p:attrName>
                                        </p:attrNameLst>
                                      </p:cBhvr>
                                      <p:to>
                                        <p:strVal val="visible"/>
                                      </p:to>
                                    </p:set>
                                    <p:anim calcmode="lin" valueType="num">
                                      <p:cBhvr additive="base">
                                        <p:cTn id="30" dur="500" fill="hold"/>
                                        <p:tgtEl>
                                          <p:spTgt spid="219140"/>
                                        </p:tgtEl>
                                        <p:attrNameLst>
                                          <p:attrName>ppt_x</p:attrName>
                                        </p:attrNameLst>
                                      </p:cBhvr>
                                      <p:tavLst>
                                        <p:tav tm="0">
                                          <p:val>
                                            <p:strVal val="#ppt_x"/>
                                          </p:val>
                                        </p:tav>
                                        <p:tav tm="100000">
                                          <p:val>
                                            <p:strVal val="#ppt_x"/>
                                          </p:val>
                                        </p:tav>
                                      </p:tavLst>
                                    </p:anim>
                                    <p:anim calcmode="lin" valueType="num">
                                      <p:cBhvr additive="base">
                                        <p:cTn id="31" dur="500" fill="hold"/>
                                        <p:tgtEl>
                                          <p:spTgt spid="219140"/>
                                        </p:tgtEl>
                                        <p:attrNameLst>
                                          <p:attrName>ppt_y</p:attrName>
                                        </p:attrNameLst>
                                      </p:cBhvr>
                                      <p:tavLst>
                                        <p:tav tm="0">
                                          <p:val>
                                            <p:strVal val="1+#ppt_h/2"/>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219141"/>
                                        </p:tgtEl>
                                        <p:attrNameLst>
                                          <p:attrName>style.visibility</p:attrName>
                                        </p:attrNameLst>
                                      </p:cBhvr>
                                      <p:to>
                                        <p:strVal val="visible"/>
                                      </p:to>
                                    </p:set>
                                    <p:animEffect transition="in" filter="fade">
                                      <p:cBhvr>
                                        <p:cTn id="36" dur="500"/>
                                        <p:tgtEl>
                                          <p:spTgt spid="219141"/>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219144"/>
                                        </p:tgtEl>
                                        <p:attrNameLst>
                                          <p:attrName>style.visibility</p:attrName>
                                        </p:attrNameLst>
                                      </p:cBhvr>
                                      <p:to>
                                        <p:strVal val="visible"/>
                                      </p:to>
                                    </p:set>
                                    <p:animEffect transition="in" filter="fade">
                                      <p:cBhvr>
                                        <p:cTn id="41" dur="500"/>
                                        <p:tgtEl>
                                          <p:spTgt spid="219144"/>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219147"/>
                                        </p:tgtEl>
                                        <p:attrNameLst>
                                          <p:attrName>style.visibility</p:attrName>
                                        </p:attrNameLst>
                                      </p:cBhvr>
                                      <p:to>
                                        <p:strVal val="visible"/>
                                      </p:to>
                                    </p:set>
                                    <p:animEffect transition="in" filter="fade">
                                      <p:cBhvr>
                                        <p:cTn id="46" dur="500"/>
                                        <p:tgtEl>
                                          <p:spTgt spid="2191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9140" grpId="0" bldLvl="0" animBg="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30049" name="Rectangle 2"/>
          <p:cNvSpPr/>
          <p:nvPr/>
        </p:nvSpPr>
        <p:spPr>
          <a:xfrm>
            <a:off x="-106362" y="26988"/>
            <a:ext cx="2890837" cy="906462"/>
          </a:xfrm>
          <a:prstGeom prst="rect">
            <a:avLst/>
          </a:prstGeom>
          <a:noFill/>
          <a:ln w="9525">
            <a:noFill/>
          </a:ln>
        </p:spPr>
        <p:txBody>
          <a:bodyPr lIns="102870" tIns="51435" rIns="102870" bIns="51435" anchor="ctr"/>
          <a:p>
            <a:endParaRPr lang="zh-CN" altLang="zh-CN" sz="4200" dirty="0">
              <a:solidFill>
                <a:schemeClr val="tx2"/>
              </a:solidFill>
              <a:latin typeface="Arial" panose="020B0604020202020204" pitchFamily="34" charset="0"/>
              <a:ea typeface="宋体" panose="02010600030101010101" pitchFamily="2" charset="-122"/>
            </a:endParaRPr>
          </a:p>
        </p:txBody>
      </p:sp>
      <p:sp>
        <p:nvSpPr>
          <p:cNvPr id="130050" name="AutoShape 3"/>
          <p:cNvSpPr/>
          <p:nvPr/>
        </p:nvSpPr>
        <p:spPr>
          <a:xfrm>
            <a:off x="2889250" y="-69850"/>
            <a:ext cx="4832350" cy="1760538"/>
          </a:xfrm>
          <a:prstGeom prst="cloudCallout">
            <a:avLst>
              <a:gd name="adj1" fmla="val -63907"/>
              <a:gd name="adj2" fmla="val 12218"/>
            </a:avLst>
          </a:prstGeom>
          <a:gradFill rotWithShape="0">
            <a:gsLst>
              <a:gs pos="0">
                <a:srgbClr val="938EF8"/>
              </a:gs>
              <a:gs pos="100000">
                <a:schemeClr val="bg1"/>
              </a:gs>
            </a:gsLst>
            <a:lin ang="5400000" scaled="1"/>
            <a:tileRect/>
          </a:gradFill>
          <a:ln w="9525" cap="flat" cmpd="sng">
            <a:solidFill>
              <a:schemeClr val="tx1"/>
            </a:solidFill>
            <a:prstDash val="solid"/>
            <a:round/>
            <a:headEnd type="none" w="med" len="med"/>
            <a:tailEnd type="none" w="med" len="med"/>
          </a:ln>
        </p:spPr>
        <p:txBody>
          <a:bodyPr lIns="102870" tIns="51435" rIns="102870" bIns="51435" anchor="t"/>
          <a:p>
            <a:pPr algn="just">
              <a:buClr>
                <a:schemeClr val="folHlink"/>
              </a:buClr>
            </a:pPr>
            <a:r>
              <a:rPr lang="zh-CN" altLang="en-US" sz="1600" b="1" dirty="0">
                <a:latin typeface="楷体_GB2312" pitchFamily="49" charset="-122"/>
                <a:ea typeface="楷体_GB2312" pitchFamily="49" charset="-122"/>
              </a:rPr>
              <a:t>如果无法在相关方法前加</a:t>
            </a:r>
            <a:r>
              <a:rPr lang="en-US" altLang="zh-CN" sz="1600" b="1" dirty="0">
                <a:latin typeface="楷体_GB2312" pitchFamily="49" charset="-122"/>
                <a:ea typeface="楷体_GB2312" pitchFamily="49" charset="-122"/>
              </a:rPr>
              <a:t>synchronized </a:t>
            </a:r>
            <a:r>
              <a:rPr lang="zh-CN" altLang="en-US" sz="1600" b="1" dirty="0">
                <a:latin typeface="楷体_GB2312" pitchFamily="49" charset="-122"/>
                <a:ea typeface="楷体_GB2312" pitchFamily="49" charset="-122"/>
              </a:rPr>
              <a:t>修饰符，只需将对这个类定义的方法的调用放入一个</a:t>
            </a:r>
            <a:r>
              <a:rPr lang="en-US" altLang="zh-CN" sz="1600" b="1" dirty="0">
                <a:latin typeface="楷体_GB2312" pitchFamily="49" charset="-122"/>
                <a:ea typeface="楷体_GB2312" pitchFamily="49" charset="-122"/>
              </a:rPr>
              <a:t>synchronized </a:t>
            </a:r>
            <a:r>
              <a:rPr lang="zh-CN" altLang="en-US" sz="1600" b="1" dirty="0">
                <a:latin typeface="楷体_GB2312" pitchFamily="49" charset="-122"/>
                <a:ea typeface="楷体_GB2312" pitchFamily="49" charset="-122"/>
              </a:rPr>
              <a:t>块内。 </a:t>
            </a:r>
            <a:endParaRPr lang="zh-CN" altLang="en-US" sz="1600" b="1" dirty="0">
              <a:latin typeface="楷体_GB2312" pitchFamily="49" charset="-122"/>
              <a:ea typeface="楷体_GB2312" pitchFamily="49" charset="-122"/>
            </a:endParaRPr>
          </a:p>
        </p:txBody>
      </p:sp>
      <p:sp>
        <p:nvSpPr>
          <p:cNvPr id="130051" name="Rectangle 4"/>
          <p:cNvSpPr/>
          <p:nvPr/>
        </p:nvSpPr>
        <p:spPr>
          <a:xfrm>
            <a:off x="63500" y="1277938"/>
            <a:ext cx="5130800" cy="4789487"/>
          </a:xfrm>
          <a:prstGeom prst="rect">
            <a:avLst/>
          </a:prstGeom>
          <a:solidFill>
            <a:srgbClr val="FFFFFF"/>
          </a:solidFill>
          <a:ln w="25400" cap="flat" cmpd="sng">
            <a:solidFill>
              <a:schemeClr val="tx1"/>
            </a:solidFill>
            <a:prstDash val="solid"/>
            <a:miter/>
            <a:headEnd type="none" w="med" len="med"/>
            <a:tailEnd type="none" w="med" len="med"/>
          </a:ln>
        </p:spPr>
        <p:txBody>
          <a:bodyPr lIns="102870" tIns="51435" rIns="102870" bIns="51435" anchor="t"/>
          <a:p>
            <a:pPr marL="342900" indent="-342900">
              <a:lnSpc>
                <a:spcPct val="90000"/>
              </a:lnSpc>
              <a:buClr>
                <a:schemeClr val="hlink"/>
              </a:buClr>
              <a:buSzPct val="80000"/>
              <a:buFont typeface="Wingdings" panose="05000000000000000000" pitchFamily="2" charset="2"/>
            </a:pPr>
            <a:r>
              <a:rPr lang="en-US" altLang="zh-CN" sz="1800" b="1" dirty="0">
                <a:latin typeface="Arial" panose="020B0604020202020204" pitchFamily="34" charset="0"/>
                <a:ea typeface="宋体" panose="02010600030101010101" pitchFamily="2" charset="-122"/>
                <a:sym typeface="Calibri" panose="020F0502020204030204" pitchFamily="34" charset="0"/>
              </a:rPr>
              <a:t>class One {       </a:t>
            </a:r>
            <a:endParaRPr lang="en-US" altLang="zh-CN" sz="1800" b="1" dirty="0">
              <a:latin typeface="Arial" panose="020B0604020202020204" pitchFamily="34" charset="0"/>
              <a:ea typeface="宋体" panose="02010600030101010101" pitchFamily="2" charset="-122"/>
              <a:sym typeface="Calibri" panose="020F0502020204030204" pitchFamily="34" charset="0"/>
            </a:endParaRPr>
          </a:p>
          <a:p>
            <a:pPr marL="342900" indent="-342900">
              <a:lnSpc>
                <a:spcPct val="90000"/>
              </a:lnSpc>
              <a:buClr>
                <a:schemeClr val="hlink"/>
              </a:buClr>
              <a:buSzPct val="80000"/>
              <a:buFont typeface="Wingdings" panose="05000000000000000000" pitchFamily="2" charset="2"/>
            </a:pPr>
            <a:r>
              <a:rPr lang="en-US" altLang="zh-CN" sz="1800" b="1" dirty="0">
                <a:latin typeface="Arial" panose="020B0604020202020204" pitchFamily="34" charset="0"/>
                <a:ea typeface="宋体" panose="02010600030101010101" pitchFamily="2" charset="-122"/>
                <a:sym typeface="Calibri" panose="020F0502020204030204" pitchFamily="34" charset="0"/>
              </a:rPr>
              <a:t>	   </a:t>
            </a:r>
            <a:r>
              <a:rPr lang="en-US" altLang="zh-CN" sz="1800" b="1" dirty="0">
                <a:solidFill>
                  <a:srgbClr val="C00000"/>
                </a:solidFill>
                <a:latin typeface="Arial" panose="020B0604020202020204" pitchFamily="34" charset="0"/>
                <a:ea typeface="宋体" panose="02010600030101010101" pitchFamily="2" charset="-122"/>
                <a:sym typeface="Calibri" panose="020F0502020204030204" pitchFamily="34" charset="0"/>
              </a:rPr>
              <a:t>void display</a:t>
            </a:r>
            <a:r>
              <a:rPr lang="en-US" altLang="zh-CN" sz="1800" b="1" dirty="0">
                <a:latin typeface="Arial" panose="020B0604020202020204" pitchFamily="34" charset="0"/>
                <a:ea typeface="宋体" panose="02010600030101010101" pitchFamily="2" charset="-122"/>
                <a:sym typeface="Calibri" panose="020F0502020204030204" pitchFamily="34" charset="0"/>
              </a:rPr>
              <a:t>(int num)  { </a:t>
            </a:r>
            <a:endParaRPr lang="en-US" altLang="zh-CN" sz="1800" b="1" dirty="0">
              <a:latin typeface="Arial" panose="020B0604020202020204" pitchFamily="34" charset="0"/>
              <a:ea typeface="宋体" panose="02010600030101010101" pitchFamily="2" charset="-122"/>
              <a:sym typeface="Calibri" panose="020F0502020204030204" pitchFamily="34" charset="0"/>
            </a:endParaRPr>
          </a:p>
          <a:p>
            <a:pPr marL="342900" indent="-342900">
              <a:lnSpc>
                <a:spcPct val="90000"/>
              </a:lnSpc>
              <a:buClr>
                <a:schemeClr val="hlink"/>
              </a:buClr>
              <a:buSzPct val="80000"/>
              <a:buFont typeface="Wingdings" panose="05000000000000000000" pitchFamily="2" charset="2"/>
            </a:pPr>
            <a:r>
              <a:rPr lang="en-US" altLang="zh-CN" sz="1800" b="1" dirty="0">
                <a:latin typeface="Arial" panose="020B0604020202020204" pitchFamily="34" charset="0"/>
                <a:ea typeface="宋体" panose="02010600030101010101" pitchFamily="2" charset="-122"/>
                <a:sym typeface="Calibri" panose="020F0502020204030204" pitchFamily="34" charset="0"/>
              </a:rPr>
              <a:t>	       System.out.println(""+num);</a:t>
            </a:r>
            <a:endParaRPr lang="en-US" altLang="zh-CN" sz="1800" b="1" dirty="0">
              <a:latin typeface="Arial" panose="020B0604020202020204" pitchFamily="34" charset="0"/>
              <a:ea typeface="宋体" panose="02010600030101010101" pitchFamily="2" charset="-122"/>
              <a:sym typeface="Calibri" panose="020F0502020204030204" pitchFamily="34" charset="0"/>
            </a:endParaRPr>
          </a:p>
          <a:p>
            <a:pPr marL="342900" indent="-342900">
              <a:lnSpc>
                <a:spcPct val="90000"/>
              </a:lnSpc>
              <a:buClr>
                <a:schemeClr val="hlink"/>
              </a:buClr>
              <a:buSzPct val="80000"/>
              <a:buFont typeface="Wingdings" panose="05000000000000000000" pitchFamily="2" charset="2"/>
            </a:pPr>
            <a:r>
              <a:rPr lang="en-US" altLang="zh-CN" sz="1800" b="1" dirty="0">
                <a:latin typeface="Arial" panose="020B0604020202020204" pitchFamily="34" charset="0"/>
                <a:ea typeface="宋体" panose="02010600030101010101" pitchFamily="2" charset="-122"/>
                <a:sym typeface="Calibri" panose="020F0502020204030204" pitchFamily="34" charset="0"/>
              </a:rPr>
              <a:t>	       try {</a:t>
            </a:r>
            <a:endParaRPr lang="en-US" altLang="zh-CN" sz="1800" b="1" dirty="0">
              <a:latin typeface="Arial" panose="020B0604020202020204" pitchFamily="34" charset="0"/>
              <a:ea typeface="宋体" panose="02010600030101010101" pitchFamily="2" charset="-122"/>
              <a:sym typeface="Calibri" panose="020F0502020204030204" pitchFamily="34" charset="0"/>
            </a:endParaRPr>
          </a:p>
          <a:p>
            <a:pPr marL="342900" indent="-342900">
              <a:lnSpc>
                <a:spcPct val="90000"/>
              </a:lnSpc>
              <a:buClr>
                <a:schemeClr val="hlink"/>
              </a:buClr>
              <a:buSzPct val="80000"/>
              <a:buFont typeface="Wingdings" panose="05000000000000000000" pitchFamily="2" charset="2"/>
            </a:pPr>
            <a:r>
              <a:rPr lang="en-US" altLang="zh-CN" sz="1800" b="1" dirty="0">
                <a:latin typeface="Arial" panose="020B0604020202020204" pitchFamily="34" charset="0"/>
                <a:ea typeface="宋体" panose="02010600030101010101" pitchFamily="2" charset="-122"/>
                <a:sym typeface="Calibri" panose="020F0502020204030204" pitchFamily="34" charset="0"/>
              </a:rPr>
              <a:t>	          Thread.sleep(1000); </a:t>
            </a:r>
            <a:endParaRPr lang="en-US" altLang="zh-CN" sz="1800" b="1" dirty="0">
              <a:latin typeface="Arial" panose="020B0604020202020204" pitchFamily="34" charset="0"/>
              <a:ea typeface="宋体" panose="02010600030101010101" pitchFamily="2" charset="-122"/>
              <a:sym typeface="Calibri" panose="020F0502020204030204" pitchFamily="34" charset="0"/>
            </a:endParaRPr>
          </a:p>
          <a:p>
            <a:pPr marL="342900" indent="-342900">
              <a:lnSpc>
                <a:spcPct val="90000"/>
              </a:lnSpc>
              <a:buClr>
                <a:schemeClr val="hlink"/>
              </a:buClr>
              <a:buSzPct val="80000"/>
              <a:buFont typeface="Wingdings" panose="05000000000000000000" pitchFamily="2" charset="2"/>
            </a:pPr>
            <a:r>
              <a:rPr lang="en-US" altLang="zh-CN" sz="1800" b="1" dirty="0">
                <a:latin typeface="Arial" panose="020B0604020202020204" pitchFamily="34" charset="0"/>
                <a:ea typeface="宋体" panose="02010600030101010101" pitchFamily="2" charset="-122"/>
                <a:sym typeface="Calibri" panose="020F0502020204030204" pitchFamily="34" charset="0"/>
              </a:rPr>
              <a:t>	       }   </a:t>
            </a:r>
            <a:endParaRPr lang="en-US" altLang="zh-CN" sz="1800" b="1" dirty="0">
              <a:latin typeface="Arial" panose="020B0604020202020204" pitchFamily="34" charset="0"/>
              <a:ea typeface="宋体" panose="02010600030101010101" pitchFamily="2" charset="-122"/>
              <a:sym typeface="Calibri" panose="020F0502020204030204" pitchFamily="34" charset="0"/>
            </a:endParaRPr>
          </a:p>
          <a:p>
            <a:pPr marL="342900" indent="-342900">
              <a:lnSpc>
                <a:spcPct val="90000"/>
              </a:lnSpc>
              <a:buClr>
                <a:schemeClr val="hlink"/>
              </a:buClr>
              <a:buSzPct val="80000"/>
              <a:buFont typeface="Wingdings" panose="05000000000000000000" pitchFamily="2" charset="2"/>
            </a:pPr>
            <a:r>
              <a:rPr lang="en-US" altLang="zh-CN" sz="1800" b="1" dirty="0">
                <a:latin typeface="Arial" panose="020B0604020202020204" pitchFamily="34" charset="0"/>
                <a:ea typeface="宋体" panose="02010600030101010101" pitchFamily="2" charset="-122"/>
                <a:sym typeface="Calibri" panose="020F0502020204030204" pitchFamily="34" charset="0"/>
              </a:rPr>
              <a:t>	      catch(InterruptedException e)  {</a:t>
            </a:r>
            <a:endParaRPr lang="en-US" altLang="zh-CN" sz="1800" b="1" dirty="0">
              <a:latin typeface="Arial" panose="020B0604020202020204" pitchFamily="34" charset="0"/>
              <a:ea typeface="宋体" panose="02010600030101010101" pitchFamily="2" charset="-122"/>
              <a:sym typeface="Calibri" panose="020F0502020204030204" pitchFamily="34" charset="0"/>
            </a:endParaRPr>
          </a:p>
          <a:p>
            <a:pPr marL="342900" indent="-342900">
              <a:lnSpc>
                <a:spcPct val="90000"/>
              </a:lnSpc>
              <a:buClr>
                <a:schemeClr val="hlink"/>
              </a:buClr>
              <a:buSzPct val="80000"/>
              <a:buFont typeface="Wingdings" panose="05000000000000000000" pitchFamily="2" charset="2"/>
            </a:pPr>
            <a:r>
              <a:rPr lang="en-US" altLang="zh-CN" sz="1800" b="1" dirty="0">
                <a:latin typeface="Arial" panose="020B0604020202020204" pitchFamily="34" charset="0"/>
                <a:ea typeface="宋体" panose="02010600030101010101" pitchFamily="2" charset="-122"/>
                <a:sym typeface="Calibri" panose="020F0502020204030204" pitchFamily="34" charset="0"/>
              </a:rPr>
              <a:t>	           System.out.println("中断");</a:t>
            </a:r>
            <a:endParaRPr lang="en-US" altLang="zh-CN" sz="1800" b="1" dirty="0">
              <a:latin typeface="Arial" panose="020B0604020202020204" pitchFamily="34" charset="0"/>
              <a:ea typeface="宋体" panose="02010600030101010101" pitchFamily="2" charset="-122"/>
              <a:sym typeface="Calibri" panose="020F0502020204030204" pitchFamily="34" charset="0"/>
            </a:endParaRPr>
          </a:p>
          <a:p>
            <a:pPr marL="342900" indent="-342900">
              <a:lnSpc>
                <a:spcPct val="90000"/>
              </a:lnSpc>
              <a:buClr>
                <a:schemeClr val="hlink"/>
              </a:buClr>
              <a:buSzPct val="80000"/>
              <a:buFont typeface="Wingdings" panose="05000000000000000000" pitchFamily="2" charset="2"/>
            </a:pPr>
            <a:r>
              <a:rPr lang="en-US" altLang="zh-CN" sz="1800" b="1" dirty="0">
                <a:latin typeface="Arial" panose="020B0604020202020204" pitchFamily="34" charset="0"/>
                <a:ea typeface="宋体" panose="02010600030101010101" pitchFamily="2" charset="-122"/>
                <a:sym typeface="Calibri" panose="020F0502020204030204" pitchFamily="34" charset="0"/>
              </a:rPr>
              <a:t>	       }</a:t>
            </a:r>
            <a:endParaRPr lang="en-US" altLang="zh-CN" sz="1800" b="1" dirty="0">
              <a:latin typeface="Arial" panose="020B0604020202020204" pitchFamily="34" charset="0"/>
              <a:ea typeface="宋体" panose="02010600030101010101" pitchFamily="2" charset="-122"/>
              <a:sym typeface="Calibri" panose="020F0502020204030204" pitchFamily="34" charset="0"/>
            </a:endParaRPr>
          </a:p>
          <a:p>
            <a:pPr marL="342900" indent="-342900">
              <a:lnSpc>
                <a:spcPct val="90000"/>
              </a:lnSpc>
              <a:buClr>
                <a:schemeClr val="hlink"/>
              </a:buClr>
              <a:buSzPct val="80000"/>
              <a:buFont typeface="Wingdings" panose="05000000000000000000" pitchFamily="2" charset="2"/>
            </a:pPr>
            <a:r>
              <a:rPr lang="en-US" altLang="zh-CN" sz="1800" b="1" dirty="0">
                <a:latin typeface="Arial" panose="020B0604020202020204" pitchFamily="34" charset="0"/>
                <a:ea typeface="宋体" panose="02010600030101010101" pitchFamily="2" charset="-122"/>
                <a:sym typeface="Calibri" panose="020F0502020204030204" pitchFamily="34" charset="0"/>
              </a:rPr>
              <a:t>	       System.out.println(num+" 完成");</a:t>
            </a:r>
            <a:endParaRPr lang="en-US" altLang="zh-CN" sz="1800" b="1" dirty="0">
              <a:latin typeface="Arial" panose="020B0604020202020204" pitchFamily="34" charset="0"/>
              <a:ea typeface="宋体" panose="02010600030101010101" pitchFamily="2" charset="-122"/>
              <a:sym typeface="Calibri" panose="020F0502020204030204" pitchFamily="34" charset="0"/>
            </a:endParaRPr>
          </a:p>
          <a:p>
            <a:pPr marL="342900" indent="-342900">
              <a:lnSpc>
                <a:spcPct val="90000"/>
              </a:lnSpc>
              <a:buClr>
                <a:schemeClr val="hlink"/>
              </a:buClr>
              <a:buSzPct val="80000"/>
              <a:buFont typeface="Wingdings" panose="05000000000000000000" pitchFamily="2" charset="2"/>
            </a:pPr>
            <a:r>
              <a:rPr lang="en-US" altLang="zh-CN" sz="1800" b="1" dirty="0">
                <a:latin typeface="Arial" panose="020B0604020202020204" pitchFamily="34" charset="0"/>
                <a:ea typeface="宋体" panose="02010600030101010101" pitchFamily="2" charset="-122"/>
                <a:sym typeface="Calibri" panose="020F0502020204030204" pitchFamily="34" charset="0"/>
              </a:rPr>
              <a:t>	 }</a:t>
            </a:r>
            <a:endParaRPr lang="en-US" altLang="zh-CN" sz="1800" b="1" dirty="0">
              <a:latin typeface="Arial" panose="020B0604020202020204" pitchFamily="34" charset="0"/>
              <a:ea typeface="宋体" panose="02010600030101010101" pitchFamily="2" charset="-122"/>
              <a:sym typeface="Calibri" panose="020F0502020204030204" pitchFamily="34" charset="0"/>
            </a:endParaRPr>
          </a:p>
          <a:p>
            <a:pPr marL="342900" indent="-342900">
              <a:lnSpc>
                <a:spcPct val="90000"/>
              </a:lnSpc>
              <a:buClr>
                <a:schemeClr val="hlink"/>
              </a:buClr>
              <a:buSzPct val="80000"/>
              <a:buFont typeface="Wingdings" panose="05000000000000000000" pitchFamily="2" charset="2"/>
            </a:pPr>
            <a:r>
              <a:rPr lang="en-US" altLang="zh-CN" sz="1800" b="1" dirty="0">
                <a:latin typeface="Arial" panose="020B0604020202020204" pitchFamily="34" charset="0"/>
                <a:ea typeface="宋体" panose="02010600030101010101" pitchFamily="2" charset="-122"/>
                <a:sym typeface="Calibri" panose="020F0502020204030204" pitchFamily="34" charset="0"/>
              </a:rPr>
              <a:t>	}</a:t>
            </a:r>
            <a:endParaRPr lang="en-US" altLang="zh-CN" sz="1800" b="1" dirty="0">
              <a:latin typeface="Arial" panose="020B0604020202020204" pitchFamily="34" charset="0"/>
              <a:ea typeface="宋体" panose="02010600030101010101" pitchFamily="2" charset="-122"/>
              <a:sym typeface="Calibri" panose="020F0502020204030204" pitchFamily="34" charset="0"/>
            </a:endParaRPr>
          </a:p>
        </p:txBody>
      </p:sp>
      <p:sp>
        <p:nvSpPr>
          <p:cNvPr id="130052" name="Rectangle 5"/>
          <p:cNvSpPr/>
          <p:nvPr/>
        </p:nvSpPr>
        <p:spPr>
          <a:xfrm>
            <a:off x="4375150" y="1277938"/>
            <a:ext cx="4660900" cy="4789487"/>
          </a:xfrm>
          <a:prstGeom prst="rect">
            <a:avLst/>
          </a:prstGeom>
          <a:solidFill>
            <a:srgbClr val="FFFFFF"/>
          </a:solidFill>
          <a:ln w="25400" cap="flat" cmpd="sng">
            <a:solidFill>
              <a:schemeClr val="tx1"/>
            </a:solidFill>
            <a:prstDash val="solid"/>
            <a:miter/>
            <a:headEnd type="none" w="med" len="med"/>
            <a:tailEnd type="none" w="med" len="med"/>
          </a:ln>
        </p:spPr>
        <p:txBody>
          <a:bodyPr lIns="102870" tIns="51435" rIns="102870" bIns="51435" anchor="t"/>
          <a:p>
            <a:pPr marL="342900" indent="-342900" algn="just">
              <a:lnSpc>
                <a:spcPct val="90000"/>
              </a:lnSpc>
              <a:spcBef>
                <a:spcPct val="20000"/>
              </a:spcBef>
            </a:pPr>
            <a:r>
              <a:rPr lang="en-US" altLang="zh-CN" sz="1800" b="1" dirty="0">
                <a:latin typeface="Times New Roman" panose="02020603050405020304" pitchFamily="18" charset="0"/>
                <a:ea typeface="宋体" panose="02010600030101010101" pitchFamily="2" charset="-122"/>
                <a:sym typeface="Calibri" panose="020F0502020204030204" pitchFamily="34" charset="0"/>
              </a:rPr>
              <a:t>class MyThread extends Thread {</a:t>
            </a:r>
            <a:endParaRPr lang="en-US" altLang="zh-CN" sz="1800" b="1" dirty="0">
              <a:latin typeface="Times New Roman" panose="02020603050405020304" pitchFamily="18" charset="0"/>
              <a:ea typeface="宋体" panose="02010600030101010101" pitchFamily="2" charset="-122"/>
              <a:sym typeface="Calibri" panose="020F0502020204030204" pitchFamily="34" charset="0"/>
            </a:endParaRPr>
          </a:p>
          <a:p>
            <a:pPr marL="342900" indent="-342900" algn="just">
              <a:lnSpc>
                <a:spcPct val="90000"/>
              </a:lnSpc>
              <a:spcBef>
                <a:spcPct val="20000"/>
              </a:spcBef>
            </a:pPr>
            <a:r>
              <a:rPr lang="en-US" altLang="zh-CN" sz="1800" b="1" dirty="0">
                <a:latin typeface="Times New Roman" panose="02020603050405020304" pitchFamily="18" charset="0"/>
                <a:ea typeface="宋体" panose="02010600030101010101" pitchFamily="2" charset="-122"/>
                <a:sym typeface="Calibri" panose="020F0502020204030204" pitchFamily="34" charset="0"/>
              </a:rPr>
              <a:t>	  int number; </a:t>
            </a:r>
            <a:endParaRPr lang="en-US" altLang="zh-CN" sz="1800" b="1" dirty="0">
              <a:latin typeface="Times New Roman" panose="02020603050405020304" pitchFamily="18" charset="0"/>
              <a:ea typeface="宋体" panose="02010600030101010101" pitchFamily="2" charset="-122"/>
              <a:sym typeface="Calibri" panose="020F0502020204030204" pitchFamily="34" charset="0"/>
            </a:endParaRPr>
          </a:p>
          <a:p>
            <a:pPr marL="342900" indent="-342900" algn="just">
              <a:lnSpc>
                <a:spcPct val="90000"/>
              </a:lnSpc>
              <a:spcBef>
                <a:spcPct val="20000"/>
              </a:spcBef>
            </a:pPr>
            <a:r>
              <a:rPr lang="en-US" altLang="zh-CN" sz="1800" b="1" dirty="0">
                <a:latin typeface="Times New Roman" panose="02020603050405020304" pitchFamily="18" charset="0"/>
                <a:ea typeface="宋体" panose="02010600030101010101" pitchFamily="2" charset="-122"/>
                <a:sym typeface="Calibri" panose="020F0502020204030204" pitchFamily="34" charset="0"/>
              </a:rPr>
              <a:t>	  One one;</a:t>
            </a:r>
            <a:endParaRPr lang="en-US" altLang="zh-CN" sz="1800" b="1" dirty="0">
              <a:latin typeface="Times New Roman" panose="02020603050405020304" pitchFamily="18" charset="0"/>
              <a:ea typeface="宋体" panose="02010600030101010101" pitchFamily="2" charset="-122"/>
              <a:sym typeface="Calibri" panose="020F0502020204030204" pitchFamily="34" charset="0"/>
            </a:endParaRPr>
          </a:p>
          <a:p>
            <a:pPr marL="342900" indent="-342900" algn="just">
              <a:lnSpc>
                <a:spcPct val="90000"/>
              </a:lnSpc>
              <a:spcBef>
                <a:spcPct val="20000"/>
              </a:spcBef>
            </a:pPr>
            <a:r>
              <a:rPr lang="en-US" altLang="zh-CN" sz="1800" b="1" dirty="0">
                <a:latin typeface="Times New Roman" panose="02020603050405020304" pitchFamily="18" charset="0"/>
                <a:ea typeface="宋体" panose="02010600030101010101" pitchFamily="2" charset="-122"/>
                <a:sym typeface="Calibri" panose="020F0502020204030204" pitchFamily="34" charset="0"/>
              </a:rPr>
              <a:t>	  public MyThread (One one_num, int n)   {</a:t>
            </a:r>
            <a:endParaRPr lang="en-US" altLang="zh-CN" sz="1800" b="1" dirty="0">
              <a:latin typeface="Times New Roman" panose="02020603050405020304" pitchFamily="18" charset="0"/>
              <a:ea typeface="宋体" panose="02010600030101010101" pitchFamily="2" charset="-122"/>
              <a:sym typeface="Calibri" panose="020F0502020204030204" pitchFamily="34" charset="0"/>
            </a:endParaRPr>
          </a:p>
          <a:p>
            <a:pPr marL="342900" indent="-342900" algn="just">
              <a:lnSpc>
                <a:spcPct val="90000"/>
              </a:lnSpc>
              <a:spcBef>
                <a:spcPct val="20000"/>
              </a:spcBef>
            </a:pPr>
            <a:r>
              <a:rPr lang="en-US" altLang="zh-CN" sz="1800" b="1" dirty="0">
                <a:latin typeface="Times New Roman" panose="02020603050405020304" pitchFamily="18" charset="0"/>
                <a:ea typeface="宋体" panose="02010600030101010101" pitchFamily="2" charset="-122"/>
                <a:sym typeface="Calibri" panose="020F0502020204030204" pitchFamily="34" charset="0"/>
              </a:rPr>
              <a:t>	      one=one_num;  number=n;</a:t>
            </a:r>
            <a:endParaRPr lang="en-US" altLang="zh-CN" sz="1800" b="1" dirty="0">
              <a:latin typeface="Times New Roman" panose="02020603050405020304" pitchFamily="18" charset="0"/>
              <a:ea typeface="宋体" panose="02010600030101010101" pitchFamily="2" charset="-122"/>
              <a:sym typeface="Calibri" panose="020F0502020204030204" pitchFamily="34" charset="0"/>
            </a:endParaRPr>
          </a:p>
          <a:p>
            <a:pPr marL="342900" indent="-342900" algn="just">
              <a:lnSpc>
                <a:spcPct val="90000"/>
              </a:lnSpc>
              <a:spcBef>
                <a:spcPct val="20000"/>
              </a:spcBef>
            </a:pPr>
            <a:r>
              <a:rPr lang="en-US" altLang="zh-CN" sz="1800" b="1" dirty="0">
                <a:latin typeface="Times New Roman" panose="02020603050405020304" pitchFamily="18" charset="0"/>
                <a:ea typeface="宋体" panose="02010600030101010101" pitchFamily="2" charset="-122"/>
                <a:sym typeface="Calibri" panose="020F0502020204030204" pitchFamily="34" charset="0"/>
              </a:rPr>
              <a:t>	      this.start();</a:t>
            </a:r>
            <a:endParaRPr lang="en-US" altLang="zh-CN" sz="1800" b="1" dirty="0">
              <a:latin typeface="Times New Roman" panose="02020603050405020304" pitchFamily="18" charset="0"/>
              <a:ea typeface="宋体" panose="02010600030101010101" pitchFamily="2" charset="-122"/>
              <a:sym typeface="Calibri" panose="020F0502020204030204" pitchFamily="34" charset="0"/>
            </a:endParaRPr>
          </a:p>
          <a:p>
            <a:pPr marL="342900" indent="-342900" algn="just">
              <a:lnSpc>
                <a:spcPct val="90000"/>
              </a:lnSpc>
              <a:spcBef>
                <a:spcPct val="20000"/>
              </a:spcBef>
            </a:pPr>
            <a:r>
              <a:rPr lang="en-US" altLang="zh-CN" sz="1800" b="1" dirty="0">
                <a:latin typeface="Times New Roman" panose="02020603050405020304" pitchFamily="18" charset="0"/>
                <a:ea typeface="宋体" panose="02010600030101010101" pitchFamily="2" charset="-122"/>
                <a:sym typeface="Calibri" panose="020F0502020204030204" pitchFamily="34" charset="0"/>
              </a:rPr>
              <a:t>	   }</a:t>
            </a:r>
            <a:endParaRPr lang="en-US" altLang="zh-CN" sz="1800" b="1" dirty="0">
              <a:latin typeface="Times New Roman" panose="02020603050405020304" pitchFamily="18" charset="0"/>
              <a:ea typeface="宋体" panose="02010600030101010101" pitchFamily="2" charset="-122"/>
              <a:sym typeface="Calibri" panose="020F0502020204030204" pitchFamily="34" charset="0"/>
            </a:endParaRPr>
          </a:p>
          <a:p>
            <a:pPr marL="342900" indent="-342900" algn="just">
              <a:lnSpc>
                <a:spcPct val="90000"/>
              </a:lnSpc>
              <a:spcBef>
                <a:spcPct val="20000"/>
              </a:spcBef>
            </a:pPr>
            <a:endParaRPr lang="en-US" altLang="zh-CN" sz="1800" b="1" dirty="0">
              <a:latin typeface="Times New Roman" panose="02020603050405020304" pitchFamily="18" charset="0"/>
              <a:ea typeface="宋体" panose="02010600030101010101" pitchFamily="2" charset="-122"/>
              <a:sym typeface="Calibri" panose="020F0502020204030204" pitchFamily="34" charset="0"/>
            </a:endParaRPr>
          </a:p>
          <a:p>
            <a:pPr marL="342900" indent="-342900" algn="just">
              <a:lnSpc>
                <a:spcPct val="90000"/>
              </a:lnSpc>
              <a:spcBef>
                <a:spcPct val="20000"/>
              </a:spcBef>
            </a:pPr>
            <a:r>
              <a:rPr lang="en-US" altLang="zh-CN" sz="1800" b="1" dirty="0">
                <a:latin typeface="Times New Roman" panose="02020603050405020304" pitchFamily="18" charset="0"/>
                <a:ea typeface="宋体" panose="02010600030101010101" pitchFamily="2" charset="-122"/>
                <a:sym typeface="Calibri" panose="020F0502020204030204" pitchFamily="34" charset="0"/>
              </a:rPr>
              <a:t>	   public void run() {</a:t>
            </a:r>
            <a:endParaRPr lang="en-US" altLang="zh-CN" sz="1800" b="1" dirty="0">
              <a:latin typeface="Times New Roman" panose="02020603050405020304" pitchFamily="18" charset="0"/>
              <a:ea typeface="宋体" panose="02010600030101010101" pitchFamily="2" charset="-122"/>
              <a:sym typeface="Calibri" panose="020F0502020204030204" pitchFamily="34" charset="0"/>
            </a:endParaRPr>
          </a:p>
          <a:p>
            <a:pPr marL="342900" indent="-342900" algn="just">
              <a:lnSpc>
                <a:spcPct val="90000"/>
              </a:lnSpc>
              <a:spcBef>
                <a:spcPct val="20000"/>
              </a:spcBef>
            </a:pPr>
            <a:r>
              <a:rPr lang="en-US" altLang="zh-CN" sz="1800" b="1" dirty="0">
                <a:latin typeface="Times New Roman" panose="02020603050405020304" pitchFamily="18" charset="0"/>
                <a:ea typeface="宋体" panose="02010600030101010101" pitchFamily="2" charset="-122"/>
                <a:sym typeface="Calibri" panose="020F0502020204030204" pitchFamily="34" charset="0"/>
              </a:rPr>
              <a:t>	        </a:t>
            </a:r>
            <a:r>
              <a:rPr lang="en-US" altLang="zh-CN" sz="1800" b="1" dirty="0">
                <a:solidFill>
                  <a:srgbClr val="CC0000"/>
                </a:solidFill>
                <a:latin typeface="Times New Roman" panose="02020603050405020304" pitchFamily="18" charset="0"/>
                <a:sym typeface="Calibri" panose="020F0502020204030204" pitchFamily="34" charset="0"/>
              </a:rPr>
              <a:t>synchronized(one){</a:t>
            </a:r>
            <a:endParaRPr lang="en-US" altLang="zh-CN" sz="1800" b="1" dirty="0">
              <a:solidFill>
                <a:srgbClr val="CC0000"/>
              </a:solidFill>
              <a:latin typeface="Times New Roman" panose="02020603050405020304" pitchFamily="18" charset="0"/>
              <a:sym typeface="Calibri" panose="020F0502020204030204" pitchFamily="34" charset="0"/>
            </a:endParaRPr>
          </a:p>
          <a:p>
            <a:pPr marL="342900" indent="-342900" algn="just">
              <a:lnSpc>
                <a:spcPct val="90000"/>
              </a:lnSpc>
              <a:spcBef>
                <a:spcPct val="20000"/>
              </a:spcBef>
            </a:pPr>
            <a:r>
              <a:rPr lang="en-US" altLang="zh-CN" sz="1800" b="1" dirty="0">
                <a:solidFill>
                  <a:srgbClr val="CC0000"/>
                </a:solidFill>
                <a:latin typeface="Times New Roman" panose="02020603050405020304" pitchFamily="18" charset="0"/>
                <a:sym typeface="Calibri" panose="020F0502020204030204" pitchFamily="34" charset="0"/>
              </a:rPr>
              <a:t>                </a:t>
            </a:r>
            <a:r>
              <a:rPr lang="en-US" altLang="zh-CN" sz="1800" b="1" dirty="0">
                <a:latin typeface="Times New Roman" panose="02020603050405020304" pitchFamily="18" charset="0"/>
                <a:ea typeface="宋体" panose="02010600030101010101" pitchFamily="2" charset="-122"/>
                <a:sym typeface="Calibri" panose="020F0502020204030204" pitchFamily="34" charset="0"/>
              </a:rPr>
              <a:t>one.display(number);</a:t>
            </a:r>
            <a:endParaRPr lang="en-US" altLang="zh-CN" sz="1800" b="1" dirty="0">
              <a:latin typeface="Times New Roman" panose="02020603050405020304" pitchFamily="18" charset="0"/>
              <a:ea typeface="宋体" panose="02010600030101010101" pitchFamily="2" charset="-122"/>
              <a:sym typeface="Calibri" panose="020F0502020204030204" pitchFamily="34" charset="0"/>
            </a:endParaRPr>
          </a:p>
          <a:p>
            <a:pPr marL="342900" indent="-342900" algn="just">
              <a:lnSpc>
                <a:spcPct val="90000"/>
              </a:lnSpc>
              <a:spcBef>
                <a:spcPct val="20000"/>
              </a:spcBef>
            </a:pPr>
            <a:r>
              <a:rPr lang="en-US" altLang="zh-CN" sz="1800" b="1" dirty="0">
                <a:latin typeface="Times New Roman" panose="02020603050405020304" pitchFamily="18" charset="0"/>
                <a:ea typeface="宋体" panose="02010600030101010101" pitchFamily="2" charset="-122"/>
                <a:sym typeface="Calibri" panose="020F0502020204030204" pitchFamily="34" charset="0"/>
              </a:rPr>
              <a:t>	       }</a:t>
            </a:r>
            <a:endParaRPr lang="en-US" altLang="zh-CN" sz="1800" b="1" dirty="0">
              <a:latin typeface="Times New Roman" panose="02020603050405020304" pitchFamily="18" charset="0"/>
              <a:ea typeface="宋体" panose="02010600030101010101" pitchFamily="2" charset="-122"/>
              <a:sym typeface="Calibri" panose="020F0502020204030204" pitchFamily="34" charset="0"/>
            </a:endParaRPr>
          </a:p>
          <a:p>
            <a:pPr marL="342900" indent="-342900" algn="just">
              <a:lnSpc>
                <a:spcPct val="90000"/>
              </a:lnSpc>
              <a:spcBef>
                <a:spcPct val="20000"/>
              </a:spcBef>
            </a:pPr>
            <a:r>
              <a:rPr lang="en-US" altLang="zh-CN" sz="1800" b="1" dirty="0">
                <a:latin typeface="Times New Roman" panose="02020603050405020304" pitchFamily="18" charset="0"/>
                <a:ea typeface="宋体" panose="02010600030101010101" pitchFamily="2" charset="-122"/>
                <a:sym typeface="Calibri" panose="020F0502020204030204" pitchFamily="34" charset="0"/>
              </a:rPr>
              <a:t>	}</a:t>
            </a:r>
            <a:endParaRPr lang="en-US" altLang="zh-CN" sz="1800" b="1" dirty="0">
              <a:latin typeface="Times New Roman" panose="02020603050405020304" pitchFamily="18" charset="0"/>
              <a:ea typeface="宋体" panose="02010600030101010101" pitchFamily="2" charset="-122"/>
              <a:sym typeface="Calibri" panose="020F0502020204030204" pitchFamily="34" charset="0"/>
            </a:endParaRPr>
          </a:p>
          <a:p>
            <a:pPr marL="342900" indent="-342900" algn="just">
              <a:lnSpc>
                <a:spcPct val="90000"/>
              </a:lnSpc>
              <a:spcBef>
                <a:spcPct val="20000"/>
              </a:spcBef>
            </a:pPr>
            <a:r>
              <a:rPr lang="en-US" altLang="zh-CN" sz="1800" b="1" dirty="0">
                <a:latin typeface="Times New Roman" panose="02020603050405020304" pitchFamily="18" charset="0"/>
                <a:ea typeface="宋体" panose="02010600030101010101" pitchFamily="2" charset="-122"/>
                <a:sym typeface="Calibri" panose="020F0502020204030204" pitchFamily="34" charset="0"/>
              </a:rPr>
              <a:t>    }</a:t>
            </a:r>
            <a:r>
              <a:rPr lang="en-US" altLang="zh-CN" sz="1800" b="1" dirty="0">
                <a:latin typeface="Times New Roman" panose="02020603050405020304" pitchFamily="18" charset="0"/>
                <a:ea typeface="楷体_GB2312" pitchFamily="49" charset="-122"/>
                <a:sym typeface="Calibri" panose="020F0502020204030204" pitchFamily="34" charset="0"/>
              </a:rPr>
              <a:t> </a:t>
            </a:r>
            <a:endParaRPr lang="en-US" altLang="zh-CN" sz="1800" b="1" dirty="0">
              <a:latin typeface="Times New Roman" panose="02020603050405020304" pitchFamily="18" charset="0"/>
              <a:ea typeface="楷体_GB2312" pitchFamily="49" charset="-122"/>
              <a:sym typeface="Calibri" panose="020F0502020204030204" pitchFamily="34" charset="0"/>
            </a:endParaRPr>
          </a:p>
        </p:txBody>
      </p:sp>
      <p:sp>
        <p:nvSpPr>
          <p:cNvPr id="107525" name="Rectangle 6"/>
          <p:cNvSpPr>
            <a:spLocks noGrp="1"/>
          </p:cNvSpPr>
          <p:nvPr>
            <p:ph type="title" idx="4294967295"/>
          </p:nvPr>
        </p:nvSpPr>
        <p:spPr>
          <a:xfrm>
            <a:off x="403225" y="430213"/>
            <a:ext cx="8228013" cy="542925"/>
          </a:xfrm>
        </p:spPr>
        <p:txBody>
          <a:bodyPr wrap="square" lIns="102870" tIns="51435" rIns="102870" bIns="51435" anchor="ctr"/>
          <a:lstStyle/>
          <a:p>
            <a:pPr marL="0" marR="0" lvl="0" indent="0" algn="l" defTabSz="97917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343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同步块</a:t>
            </a:r>
            <a:endParaRPr kumimoji="0" lang="zh-CN" altLang="en-US" sz="34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32097" name="Rectangle 2"/>
          <p:cNvSpPr>
            <a:spLocks noGrp="1"/>
          </p:cNvSpPr>
          <p:nvPr>
            <p:ph type="title"/>
          </p:nvPr>
        </p:nvSpPr>
        <p:spPr/>
        <p:txBody>
          <a:bodyPr vert="horz" wrap="square" lIns="102870" tIns="51435" rIns="102870" bIns="51435" anchor="ctr"/>
          <a:p>
            <a:pPr defTabSz="1028700"/>
            <a:r>
              <a:rPr lang="en-US" altLang="zh-CN" sz="3200" kern="1200" dirty="0">
                <a:latin typeface="微软雅黑" panose="020B0503020204020204" pitchFamily="34" charset="-122"/>
                <a:ea typeface="微软雅黑" panose="020B0503020204020204" pitchFamily="34" charset="-122"/>
                <a:cs typeface="+mj-cs"/>
                <a:sym typeface="Calibri" panose="020F0502020204030204" pitchFamily="34" charset="0"/>
              </a:rPr>
              <a:t>Synchronization Designs</a:t>
            </a:r>
            <a:endParaRPr lang="en-US" altLang="zh-CN" sz="3200" kern="1200" dirty="0">
              <a:latin typeface="微软雅黑" panose="020B0503020204020204" pitchFamily="34" charset="-122"/>
              <a:ea typeface="微软雅黑" panose="020B0503020204020204" pitchFamily="34" charset="-122"/>
              <a:cs typeface="+mj-cs"/>
              <a:sym typeface="Calibri" panose="020F0502020204030204" pitchFamily="34" charset="0"/>
            </a:endParaRPr>
          </a:p>
        </p:txBody>
      </p:sp>
      <p:sp>
        <p:nvSpPr>
          <p:cNvPr id="220163" name="Rectangle 3"/>
          <p:cNvSpPr>
            <a:spLocks noGrp="1"/>
          </p:cNvSpPr>
          <p:nvPr>
            <p:ph idx="1"/>
          </p:nvPr>
        </p:nvSpPr>
        <p:spPr>
          <a:xfrm>
            <a:off x="419100" y="1328738"/>
            <a:ext cx="8229600" cy="4525963"/>
          </a:xfrm>
        </p:spPr>
        <p:txBody>
          <a:bodyPr wrap="square" lIns="102870" tIns="51435" rIns="102870" bIns="51435" anchor="t"/>
          <a:lstStyle/>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在程序中引入同步机制一般可使用两种设计思路</a:t>
            </a:r>
            <a:endPar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00000"/>
              </a:lnSpc>
              <a:spcBef>
                <a:spcPct val="19000"/>
              </a:spcBef>
              <a:spcAft>
                <a:spcPct val="0"/>
              </a:spcAft>
              <a:buClrTx/>
              <a:buSzTx/>
              <a:buFont typeface="Wingdings" panose="05000000000000000000" pitchFamily="2" charset="2"/>
              <a:buNone/>
              <a:defRPr/>
            </a:pP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    </a:t>
            </a:r>
            <a:r>
              <a:rPr kumimoji="0" lang="en-US" altLang="zh-CN" sz="2800" b="1"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(1)</a:t>
            </a:r>
            <a:r>
              <a:rPr kumimoji="0" lang="en-US" altLang="zh-CN" sz="2800" b="0" i="0" u="none" strike="noStrike" kern="1200" cap="none" spc="0" normalizeH="0" baseline="0" noProof="1">
                <a:ln>
                  <a:noFill/>
                </a:ln>
                <a:solidFill>
                  <a:srgbClr val="FF0000"/>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 </a:t>
            </a:r>
            <a:r>
              <a:rPr kumimoji="0" lang="zh-CN" altLang="en-US" sz="2800" b="0" i="0" u="none" strike="noStrike" kern="1200" cap="none" spc="0" normalizeH="0" baseline="0" noProof="1">
                <a:ln>
                  <a:noFill/>
                </a:ln>
                <a:solidFill>
                  <a:srgbClr val="FF0000"/>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数据对象设为线程安全</a:t>
            </a:r>
            <a:endParaRPr kumimoji="0" lang="zh-CN" altLang="en-US" sz="2800" b="0" i="0" u="none" strike="noStrike" kern="1200" cap="none" spc="0" normalizeH="0" baseline="0" noProof="1">
              <a:ln>
                <a:noFill/>
              </a:ln>
              <a:solidFill>
                <a:srgbClr val="FF0000"/>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00000"/>
              </a:lnSpc>
              <a:spcBef>
                <a:spcPct val="19000"/>
              </a:spcBef>
              <a:spcAft>
                <a:spcPct val="0"/>
              </a:spcAft>
              <a:buClrTx/>
              <a:buSzTx/>
              <a:buFont typeface="Wingdings" panose="05000000000000000000" pitchFamily="2" charset="2"/>
              <a:buNone/>
              <a:defRPr/>
            </a:pP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         线程操作的对象本身为同步的。</a:t>
            </a:r>
            <a:endPar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00000"/>
              </a:lnSpc>
              <a:spcBef>
                <a:spcPct val="19000"/>
              </a:spcBef>
              <a:spcAft>
                <a:spcPct val="0"/>
              </a:spcAft>
              <a:buClrTx/>
              <a:buSzTx/>
              <a:buFont typeface="Wingdings" panose="05000000000000000000" pitchFamily="2" charset="2"/>
              <a:buNone/>
              <a:defRPr/>
            </a:pP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    </a:t>
            </a:r>
            <a:r>
              <a:rPr kumimoji="0" lang="en-US" altLang="zh-CN" sz="2800" b="1"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(2)</a:t>
            </a:r>
            <a:r>
              <a:rPr kumimoji="0" lang="en-US" altLang="zh-CN"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 </a:t>
            </a:r>
            <a:r>
              <a:rPr kumimoji="0" lang="zh-CN" altLang="en-US" sz="2800" b="0" i="0" u="none" strike="noStrike" kern="1200" cap="none" spc="0" normalizeH="0" baseline="0" noProof="1">
                <a:ln>
                  <a:noFill/>
                </a:ln>
                <a:solidFill>
                  <a:srgbClr val="FF0000"/>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调用代码设置</a:t>
            </a:r>
            <a:r>
              <a:rPr kumimoji="0" lang="en-US" altLang="zh-CN" sz="2800" b="0" i="0" u="none" strike="noStrike" kern="1200" cap="none" spc="0" normalizeH="0" baseline="0" noProof="1">
                <a:ln>
                  <a:noFill/>
                </a:ln>
                <a:solidFill>
                  <a:srgbClr val="FF0000"/>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mutex</a:t>
            </a:r>
            <a:endParaRPr kumimoji="0" lang="zh-CN" altLang="en-US" sz="2800" b="0" i="0" u="none" strike="noStrike" kern="1200" cap="none" spc="0" normalizeH="0" baseline="0" noProof="1">
              <a:ln>
                <a:noFill/>
              </a:ln>
              <a:solidFill>
                <a:srgbClr val="FF0000"/>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00000"/>
              </a:lnSpc>
              <a:spcBef>
                <a:spcPct val="19000"/>
              </a:spcBef>
              <a:spcAft>
                <a:spcPct val="0"/>
              </a:spcAft>
              <a:buClrTx/>
              <a:buSzTx/>
              <a:buFont typeface="Wingdings" panose="05000000000000000000" pitchFamily="2" charset="2"/>
              <a:buNone/>
              <a:defRPr/>
            </a:pP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         线程中设置锁或者同步对象</a:t>
            </a:r>
            <a:endPar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220163">
                                            <p:txEl>
                                              <p:charRg st="0" end="42"/>
                                            </p:txEl>
                                          </p:spTgt>
                                        </p:tgtEl>
                                        <p:attrNameLst>
                                          <p:attrName>style.visibility</p:attrName>
                                        </p:attrNameLst>
                                      </p:cBhvr>
                                      <p:to>
                                        <p:strVal val="visible"/>
                                      </p:to>
                                    </p:set>
                                    <p:anim calcmode="lin" valueType="num">
                                      <p:cBhvr additive="base">
                                        <p:cTn id="7" dur="500" fill="hold"/>
                                        <p:tgtEl>
                                          <p:spTgt spid="220163">
                                            <p:txEl>
                                              <p:charRg st="0" end="42"/>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220163">
                                            <p:txEl>
                                              <p:charRg st="0" end="42"/>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220163">
                                            <p:txEl>
                                              <p:charRg st="42" end="56"/>
                                            </p:txEl>
                                          </p:spTgt>
                                        </p:tgtEl>
                                        <p:attrNameLst>
                                          <p:attrName>style.visibility</p:attrName>
                                        </p:attrNameLst>
                                      </p:cBhvr>
                                      <p:to>
                                        <p:strVal val="visible"/>
                                      </p:to>
                                    </p:set>
                                    <p:animEffect transition="in" filter="fade">
                                      <p:cBhvr>
                                        <p:cTn id="13" dur="500"/>
                                        <p:tgtEl>
                                          <p:spTgt spid="220163">
                                            <p:txEl>
                                              <p:charRg st="42" end="56"/>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220163">
                                            <p:txEl>
                                              <p:charRg st="56" end="103"/>
                                            </p:txEl>
                                          </p:spTgt>
                                        </p:tgtEl>
                                        <p:attrNameLst>
                                          <p:attrName>style.visibility</p:attrName>
                                        </p:attrNameLst>
                                      </p:cBhvr>
                                      <p:to>
                                        <p:strVal val="visible"/>
                                      </p:to>
                                    </p:set>
                                    <p:animEffect transition="in" filter="fade">
                                      <p:cBhvr>
                                        <p:cTn id="16" dur="500"/>
                                        <p:tgtEl>
                                          <p:spTgt spid="220163">
                                            <p:txEl>
                                              <p:charRg st="56" end="10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220163">
                                            <p:txEl>
                                              <p:charRg st="103" end="117"/>
                                            </p:txEl>
                                          </p:spTgt>
                                        </p:tgtEl>
                                        <p:attrNameLst>
                                          <p:attrName>style.visibility</p:attrName>
                                        </p:attrNameLst>
                                      </p:cBhvr>
                                      <p:to>
                                        <p:strVal val="visible"/>
                                      </p:to>
                                    </p:set>
                                    <p:animEffect transition="in" filter="fade">
                                      <p:cBhvr>
                                        <p:cTn id="21" dur="500"/>
                                        <p:tgtEl>
                                          <p:spTgt spid="220163">
                                            <p:txEl>
                                              <p:charRg st="103" end="117"/>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220163">
                                            <p:txEl>
                                              <p:charRg st="117" end="159"/>
                                            </p:txEl>
                                          </p:spTgt>
                                        </p:tgtEl>
                                        <p:attrNameLst>
                                          <p:attrName>style.visibility</p:attrName>
                                        </p:attrNameLst>
                                      </p:cBhvr>
                                      <p:to>
                                        <p:strVal val="visible"/>
                                      </p:to>
                                    </p:set>
                                    <p:animEffect transition="in" filter="fade">
                                      <p:cBhvr>
                                        <p:cTn id="24" dur="500"/>
                                        <p:tgtEl>
                                          <p:spTgt spid="220163">
                                            <p:txEl>
                                              <p:charRg st="117" end="15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11617" name="Rectangle 2"/>
          <p:cNvSpPr>
            <a:spLocks noGrp="1"/>
          </p:cNvSpPr>
          <p:nvPr>
            <p:ph type="title"/>
          </p:nvPr>
        </p:nvSpPr>
        <p:spPr/>
        <p:txBody>
          <a:bodyPr wrap="square" lIns="102870" tIns="51435" rIns="102870" bIns="51435" anchor="ctr"/>
          <a:lstStyle/>
          <a:p>
            <a:pPr marL="0" marR="0" lvl="0" indent="0" algn="l"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343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线程间的资源状态通讯</a:t>
            </a:r>
            <a:endParaRPr kumimoji="0" lang="zh-CN" altLang="en-US" sz="34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endParaRPr>
          </a:p>
        </p:txBody>
      </p:sp>
      <p:sp>
        <p:nvSpPr>
          <p:cNvPr id="223235" name="Rectangle 3"/>
          <p:cNvSpPr>
            <a:spLocks noGrp="1" noChangeArrowheads="1"/>
          </p:cNvSpPr>
          <p:nvPr>
            <p:ph idx="1"/>
          </p:nvPr>
        </p:nvSpPr>
        <p:spPr>
          <a:xfrm>
            <a:off x="419100" y="1328738"/>
            <a:ext cx="8229600" cy="4525963"/>
          </a:xfrm>
        </p:spPr>
        <p:txBody>
          <a:bodyPr vert="horz" wrap="square" lIns="102870" tIns="51435" rIns="102870" bIns="51435" numCol="1" anchor="t" anchorCtr="0" compatLnSpc="1"/>
          <a:lstStyle/>
          <a:p>
            <a:pPr marL="386080" marR="0" lvl="0" indent="-386080" algn="l" defTabSz="1028700" rtl="0" eaLnBrk="0" fontAlgn="base" latinLnBrk="0" hangingPunct="0">
              <a:lnSpc>
                <a:spcPct val="100000"/>
              </a:lnSpc>
              <a:spcBef>
                <a:spcPct val="20000"/>
              </a:spcBef>
              <a:spcAft>
                <a:spcPct val="0"/>
              </a:spcAft>
              <a:buClrTx/>
              <a:buSzTx/>
              <a:buFont typeface="Arial" panose="020B0604020202020204" pitchFamily="34" charset="0"/>
              <a:buChar char="•"/>
              <a:defRPr/>
            </a:pPr>
            <a:r>
              <a:rPr kumimoji="0" lang="en-US" altLang="zh-CN" sz="2800" b="1" i="0" u="none" strike="noStrike" kern="1200" cap="none" spc="0" normalizeH="0" baseline="0" noProof="0">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Object</a:t>
            </a:r>
            <a:r>
              <a:rPr kumimoji="0" lang="zh-CN" altLang="en-US" sz="2800" b="0" i="0" u="none" strike="noStrike" kern="1200" cap="none" spc="0" normalizeH="0" baseline="0" noProof="0">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类提供了用于线程间通信的方法：</a:t>
            </a:r>
            <a:endParaRPr kumimoji="0" lang="zh-CN" altLang="en-US" sz="2800" b="0" i="0" u="none" strike="noStrike" kern="1200" cap="none" spc="0" normalizeH="0" baseline="0" noProof="0">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86080" marR="0" lvl="0" indent="-386080" algn="l" defTabSz="1028700" rtl="0" eaLnBrk="0" fontAlgn="base" latinLnBrk="0" hangingPunct="0">
              <a:lnSpc>
                <a:spcPct val="100000"/>
              </a:lnSpc>
              <a:spcBef>
                <a:spcPct val="20000"/>
              </a:spcBef>
              <a:spcAft>
                <a:spcPct val="0"/>
              </a:spcAft>
              <a:buClrTx/>
              <a:buSzTx/>
              <a:buFont typeface="Wingdings" panose="05000000000000000000" pitchFamily="2" charset="2"/>
              <a:buNone/>
              <a:defRPr/>
            </a:pPr>
            <a:r>
              <a:rPr kumimoji="0" lang="zh-CN" altLang="en-US" sz="2800" b="1" i="0" u="none" strike="noStrike" kern="1200" cap="none" spc="0" normalizeH="0" baseline="0" noProof="0">
                <a:ln>
                  <a:noFill/>
                </a:ln>
                <a:solidFill>
                  <a:srgbClr val="0000FF"/>
                </a:solidFill>
                <a:effectLst>
                  <a:outerShdw blurRad="38100" dist="38100" dir="2700000" algn="tl">
                    <a:srgbClr val="C0C0C0"/>
                  </a:outerShdw>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   </a:t>
            </a:r>
            <a:r>
              <a:rPr kumimoji="0" lang="en-US" altLang="zh-CN" sz="2800" b="1" i="0" u="none" strike="noStrike" kern="1200" cap="none" spc="0" normalizeH="0" baseline="0" noProof="0">
                <a:ln>
                  <a:noFill/>
                </a:ln>
                <a:solidFill>
                  <a:srgbClr val="FF3300"/>
                </a:solidFill>
                <a:effectLst>
                  <a:outerShdw blurRad="38100" dist="38100" dir="2700000" algn="tl">
                    <a:srgbClr val="C0C0C0"/>
                  </a:outerShdw>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public final void wait(long timeout)</a:t>
            </a:r>
            <a:endParaRPr kumimoji="0" lang="en-US" altLang="zh-CN" sz="2800" b="1" i="0" u="none" strike="noStrike" kern="1200" cap="none" spc="0" normalizeH="0" baseline="0" noProof="0">
              <a:ln>
                <a:noFill/>
              </a:ln>
              <a:solidFill>
                <a:srgbClr val="FF3300"/>
              </a:solidFill>
              <a:effectLst>
                <a:outerShdw blurRad="38100" dist="38100" dir="2700000" algn="tl">
                  <a:srgbClr val="C0C0C0"/>
                </a:outerShdw>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86080" marR="0" lvl="0" indent="-386080" algn="l" defTabSz="1028700" rtl="0" eaLnBrk="0" fontAlgn="base" latinLnBrk="0" hangingPunct="0">
              <a:lnSpc>
                <a:spcPct val="100000"/>
              </a:lnSpc>
              <a:spcBef>
                <a:spcPct val="20000"/>
              </a:spcBef>
              <a:spcAft>
                <a:spcPct val="0"/>
              </a:spcAft>
              <a:buClrTx/>
              <a:buSzTx/>
              <a:buFont typeface="Wingdings" panose="05000000000000000000" pitchFamily="2" charset="2"/>
              <a:buNone/>
              <a:defRPr/>
            </a:pPr>
            <a:r>
              <a:rPr kumimoji="0" lang="en-US" altLang="zh-CN" sz="2800" b="1" i="0" u="none" strike="noStrike" kern="1200" cap="none" spc="0" normalizeH="0" baseline="0" noProof="0">
                <a:ln>
                  <a:noFill/>
                </a:ln>
                <a:solidFill>
                  <a:srgbClr val="FF3300"/>
                </a:solidFill>
                <a:effectLst>
                  <a:outerShdw blurRad="38100" dist="38100" dir="2700000" algn="tl">
                    <a:srgbClr val="C0C0C0"/>
                  </a:outerShdw>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   public final void wait(long timeout, int nanos)</a:t>
            </a:r>
            <a:endParaRPr kumimoji="0" lang="en-US" altLang="zh-CN" sz="2800" b="1" i="0" u="none" strike="noStrike" kern="1200" cap="none" spc="0" normalizeH="0" baseline="0" noProof="0">
              <a:ln>
                <a:noFill/>
              </a:ln>
              <a:solidFill>
                <a:srgbClr val="FF3300"/>
              </a:solidFill>
              <a:effectLst>
                <a:outerShdw blurRad="38100" dist="38100" dir="2700000" algn="tl">
                  <a:srgbClr val="C0C0C0"/>
                </a:outerShdw>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86080" marR="0" lvl="0" indent="-386080" algn="l" defTabSz="1028700" rtl="0" eaLnBrk="0" fontAlgn="base" latinLnBrk="0" hangingPunct="0">
              <a:lnSpc>
                <a:spcPct val="100000"/>
              </a:lnSpc>
              <a:spcBef>
                <a:spcPct val="20000"/>
              </a:spcBef>
              <a:spcAft>
                <a:spcPct val="0"/>
              </a:spcAft>
              <a:buClrTx/>
              <a:buSzTx/>
              <a:buFont typeface="Wingdings" panose="05000000000000000000" pitchFamily="2" charset="2"/>
              <a:buNone/>
              <a:defRPr/>
            </a:pPr>
            <a:r>
              <a:rPr kumimoji="0" lang="en-US" altLang="zh-CN" sz="2800" b="1" i="0" u="none" strike="noStrike" kern="1200" cap="none" spc="0" normalizeH="0" baseline="0" noProof="0">
                <a:ln>
                  <a:noFill/>
                </a:ln>
                <a:solidFill>
                  <a:srgbClr val="FF3300"/>
                </a:solidFill>
                <a:effectLst>
                  <a:outerShdw blurRad="38100" dist="38100" dir="2700000" algn="tl">
                    <a:srgbClr val="C0C0C0"/>
                  </a:outerShdw>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   public final void wait()</a:t>
            </a:r>
            <a:endParaRPr kumimoji="0" lang="en-US" altLang="zh-CN" sz="2800" b="1" i="0" u="none" strike="noStrike" kern="1200" cap="none" spc="0" normalizeH="0" baseline="0" noProof="0">
              <a:ln>
                <a:noFill/>
              </a:ln>
              <a:solidFill>
                <a:srgbClr val="FF3300"/>
              </a:solidFill>
              <a:effectLst>
                <a:outerShdw blurRad="38100" dist="38100" dir="2700000" algn="tl">
                  <a:srgbClr val="C0C0C0"/>
                </a:outerShdw>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86080" marR="0" lvl="0" indent="-386080" algn="l" defTabSz="1028700" rtl="0" eaLnBrk="0" fontAlgn="base" latinLnBrk="0" hangingPunct="0">
              <a:lnSpc>
                <a:spcPct val="100000"/>
              </a:lnSpc>
              <a:spcBef>
                <a:spcPct val="20000"/>
              </a:spcBef>
              <a:spcAft>
                <a:spcPct val="0"/>
              </a:spcAft>
              <a:buClrTx/>
              <a:buSzTx/>
              <a:buFont typeface="Wingdings" panose="05000000000000000000" pitchFamily="2" charset="2"/>
              <a:buNone/>
              <a:defRPr/>
            </a:pPr>
            <a:r>
              <a:rPr kumimoji="0" lang="en-US" altLang="zh-CN" sz="2800" b="1" i="0" u="none" strike="noStrike" kern="1200" cap="none" spc="0" normalizeH="0" baseline="0" noProof="0">
                <a:ln>
                  <a:noFill/>
                </a:ln>
                <a:solidFill>
                  <a:srgbClr val="006600"/>
                </a:solidFill>
                <a:effectLst>
                  <a:outerShdw blurRad="38100" dist="38100" dir="2700000" algn="tl">
                    <a:srgbClr val="C0C0C0"/>
                  </a:outerShdw>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   </a:t>
            </a:r>
            <a:r>
              <a:rPr kumimoji="0" lang="en-US" altLang="zh-CN" sz="2800" b="1" i="0" u="none" strike="noStrike" kern="1200" cap="none" spc="0" normalizeH="0" baseline="0" noProof="0">
                <a:ln>
                  <a:noFill/>
                </a:ln>
                <a:solidFill>
                  <a:srgbClr val="0000FF"/>
                </a:solidFill>
                <a:effectLst>
                  <a:outerShdw blurRad="38100" dist="38100" dir="2700000" algn="tl">
                    <a:srgbClr val="C0C0C0"/>
                  </a:outerShdw>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public final void notifyAll()</a:t>
            </a:r>
            <a:endParaRPr kumimoji="0" lang="en-US" altLang="zh-CN" sz="2800" b="1" i="0" u="none" strike="noStrike" kern="1200" cap="none" spc="0" normalizeH="0" baseline="0" noProof="0">
              <a:ln>
                <a:noFill/>
              </a:ln>
              <a:solidFill>
                <a:srgbClr val="0000FF"/>
              </a:solidFill>
              <a:effectLst>
                <a:outerShdw blurRad="38100" dist="38100" dir="2700000" algn="tl">
                  <a:srgbClr val="C0C0C0"/>
                </a:outerShdw>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86080" marR="0" lvl="0" indent="-386080" algn="l" defTabSz="1028700" rtl="0" eaLnBrk="0" fontAlgn="base" latinLnBrk="0" hangingPunct="0">
              <a:lnSpc>
                <a:spcPct val="100000"/>
              </a:lnSpc>
              <a:spcBef>
                <a:spcPct val="20000"/>
              </a:spcBef>
              <a:spcAft>
                <a:spcPct val="0"/>
              </a:spcAft>
              <a:buClrTx/>
              <a:buSzTx/>
              <a:buFont typeface="Wingdings" panose="05000000000000000000" pitchFamily="2" charset="2"/>
              <a:buNone/>
              <a:defRPr/>
            </a:pPr>
            <a:r>
              <a:rPr kumimoji="0" lang="en-US" altLang="zh-CN" sz="2800" b="1" i="0" u="none" strike="noStrike" kern="1200" cap="none" spc="0" normalizeH="0" baseline="0" noProof="0">
                <a:ln>
                  <a:noFill/>
                </a:ln>
                <a:solidFill>
                  <a:srgbClr val="0000FF"/>
                </a:solidFill>
                <a:effectLst>
                  <a:outerShdw blurRad="38100" dist="38100" dir="2700000" algn="tl">
                    <a:srgbClr val="C0C0C0"/>
                  </a:outerShdw>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   public final void notify()</a:t>
            </a:r>
            <a:endParaRPr kumimoji="0" lang="en-US" altLang="zh-CN" sz="2800" b="1" i="0" u="none" strike="noStrike" kern="1200" cap="none" spc="0" normalizeH="0" baseline="0" noProof="0">
              <a:ln>
                <a:noFill/>
              </a:ln>
              <a:solidFill>
                <a:srgbClr val="0000FF"/>
              </a:solidFill>
              <a:effectLst>
                <a:outerShdw blurRad="38100" dist="38100" dir="2700000" algn="tl">
                  <a:srgbClr val="C0C0C0"/>
                </a:outerShdw>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36193" name="Rectangle 2"/>
          <p:cNvSpPr/>
          <p:nvPr/>
        </p:nvSpPr>
        <p:spPr>
          <a:xfrm>
            <a:off x="-106362" y="26988"/>
            <a:ext cx="9271000" cy="906462"/>
          </a:xfrm>
          <a:prstGeom prst="rect">
            <a:avLst/>
          </a:prstGeom>
          <a:noFill/>
          <a:ln w="9525">
            <a:noFill/>
          </a:ln>
        </p:spPr>
        <p:txBody>
          <a:bodyPr lIns="102870" tIns="51435" rIns="102870" bIns="51435" anchor="ctr"/>
          <a:p>
            <a:endParaRPr lang="zh-CN" altLang="zh-CN" sz="4200" dirty="0">
              <a:solidFill>
                <a:schemeClr val="tx2"/>
              </a:solidFill>
              <a:latin typeface="Arial" panose="020B0604020202020204" pitchFamily="34" charset="0"/>
              <a:ea typeface="宋体" panose="02010600030101010101" pitchFamily="2" charset="-122"/>
            </a:endParaRPr>
          </a:p>
        </p:txBody>
      </p:sp>
      <p:sp>
        <p:nvSpPr>
          <p:cNvPr id="2" name="内容占位符 1"/>
          <p:cNvSpPr>
            <a:spLocks noGrp="1"/>
          </p:cNvSpPr>
          <p:nvPr>
            <p:ph idx="1"/>
          </p:nvPr>
        </p:nvSpPr>
        <p:spPr>
          <a:xfrm>
            <a:off x="419100" y="1328738"/>
            <a:ext cx="8229600" cy="4525963"/>
          </a:xfrm>
        </p:spPr>
        <p:txBody>
          <a:bodyPr lIns="102870" tIns="51435" rIns="102870" bIns="51435" anchor="t"/>
          <a:lstStyle/>
          <a:p>
            <a:pPr marL="342900" marR="0" lvl="0" indent="-342900" algn="l" defTabSz="979170" rtl="0" eaLnBrk="0" fontAlgn="base" latinLnBrk="0" hangingPunct="0">
              <a:lnSpc>
                <a:spcPct val="110000"/>
              </a:lnSpc>
              <a:spcBef>
                <a:spcPct val="20000"/>
              </a:spcBef>
              <a:spcAft>
                <a:spcPct val="0"/>
              </a:spcAft>
              <a:buClrTx/>
              <a:buSzTx/>
              <a:buFont typeface="Arial" panose="020B0604020202020204" pitchFamily="34" charset="0"/>
              <a:buChar char="•"/>
              <a:defRPr/>
            </a:pP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为避免轮流检测，</a:t>
            </a:r>
            <a:r>
              <a:rPr kumimoji="0" lang="en-US" altLang="zh-CN"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Java</a:t>
            </a: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提供了一个精心设计的线程间通信机制，使用</a:t>
            </a:r>
            <a:r>
              <a:rPr kumimoji="0" lang="en-US" altLang="zh-CN"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wait()</a:t>
            </a: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a:t>
            </a:r>
            <a:r>
              <a:rPr kumimoji="0" lang="en-US" altLang="zh-CN"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notify()</a:t>
            </a: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和</a:t>
            </a:r>
            <a:r>
              <a:rPr kumimoji="0" lang="en-US" altLang="zh-CN"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notifyAll()</a:t>
            </a: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方法 。</a:t>
            </a:r>
            <a:endPar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endParaRPr>
          </a:p>
          <a:p>
            <a:pPr marL="342900" marR="0" lvl="0" indent="-342900" algn="l" defTabSz="979170" rtl="0" eaLnBrk="0" fontAlgn="base" latinLnBrk="0" hangingPunct="0">
              <a:lnSpc>
                <a:spcPct val="110000"/>
              </a:lnSpc>
              <a:spcBef>
                <a:spcPct val="20000"/>
              </a:spcBef>
              <a:spcAft>
                <a:spcPct val="0"/>
              </a:spcAft>
              <a:buClrTx/>
              <a:buSzTx/>
              <a:buFont typeface="Arial" panose="020B0604020202020204" pitchFamily="34" charset="0"/>
              <a:buChar char="•"/>
              <a:defRPr/>
            </a:pP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这些方法是作为 </a:t>
            </a:r>
            <a:r>
              <a:rPr kumimoji="0" lang="en-US" altLang="zh-CN"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Object </a:t>
            </a: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类中的 </a:t>
            </a:r>
            <a:r>
              <a:rPr kumimoji="0" lang="en-US" altLang="zh-CN"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final </a:t>
            </a: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方法实现的</a:t>
            </a:r>
            <a:endPar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endParaRPr>
          </a:p>
          <a:p>
            <a:pPr marL="342900" marR="0" lvl="0" indent="-342900" algn="l" defTabSz="979170" rtl="0" eaLnBrk="0" fontAlgn="base" latinLnBrk="0" hangingPunct="0">
              <a:lnSpc>
                <a:spcPct val="110000"/>
              </a:lnSpc>
              <a:spcBef>
                <a:spcPct val="20000"/>
              </a:spcBef>
              <a:spcAft>
                <a:spcPct val="0"/>
              </a:spcAft>
              <a:buClrTx/>
              <a:buSzTx/>
              <a:buFont typeface="Arial" panose="020B0604020202020204" pitchFamily="34" charset="0"/>
              <a:buChar char="•"/>
              <a:defRPr/>
            </a:pP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这三个方法仅在 </a:t>
            </a:r>
            <a:r>
              <a:rPr kumimoji="0" lang="en-US" altLang="zh-CN"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synchronized </a:t>
            </a: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方法中才能被调用。</a:t>
            </a:r>
            <a:endPar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endParaRPr>
          </a:p>
          <a:p>
            <a:pPr marL="0" marR="0" lvl="0" indent="0" algn="l" defTabSz="979170" rtl="0" eaLnBrk="0" fontAlgn="base" latinLnBrk="0" hangingPunct="0">
              <a:lnSpc>
                <a:spcPct val="100000"/>
              </a:lnSpc>
              <a:spcBef>
                <a:spcPct val="19000"/>
              </a:spcBef>
              <a:spcAft>
                <a:spcPct val="0"/>
              </a:spcAft>
              <a:buClrTx/>
              <a:buSzTx/>
              <a:buFont typeface="Arial" panose="020B0604020202020204" pitchFamily="34" charset="0"/>
              <a:buNone/>
              <a:defRPr/>
            </a:pPr>
            <a:endPar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endParaRPr>
          </a:p>
        </p:txBody>
      </p:sp>
      <p:sp>
        <p:nvSpPr>
          <p:cNvPr id="113667" name="Rectangle 4"/>
          <p:cNvSpPr>
            <a:spLocks noGrp="1"/>
          </p:cNvSpPr>
          <p:nvPr>
            <p:ph type="title"/>
          </p:nvPr>
        </p:nvSpPr>
        <p:spPr/>
        <p:txBody>
          <a:bodyPr wrap="square" lIns="102870" tIns="51435" rIns="102870" bIns="51435" anchor="ctr"/>
          <a:lstStyle/>
          <a:p>
            <a:pPr marL="0" marR="0" lvl="0" indent="0" algn="l" defTabSz="979170" rtl="0" eaLnBrk="0" fontAlgn="base" latinLnBrk="0" hangingPunct="0">
              <a:lnSpc>
                <a:spcPct val="100000"/>
              </a:lnSpc>
              <a:spcBef>
                <a:spcPct val="0"/>
              </a:spcBef>
              <a:spcAft>
                <a:spcPct val="0"/>
              </a:spcAft>
              <a:buClrTx/>
              <a:buSzTx/>
              <a:buFont typeface="Arial" panose="020B0604020202020204" pitchFamily="34" charset="0"/>
              <a:buNone/>
              <a:defRPr/>
            </a:pPr>
            <a:r>
              <a:rPr kumimoji="0" lang="en-US" altLang="zh-CN" sz="343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Times New Roman" panose="02020603050405020304" pitchFamily="18" charset="0"/>
                <a:sym typeface="Calibri" panose="020F0502020204030204" pitchFamily="34" charset="0"/>
              </a:rPr>
              <a:t>wait-notify </a:t>
            </a:r>
            <a:r>
              <a:rPr kumimoji="0" lang="zh-CN" altLang="en-US" sz="343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机制 </a:t>
            </a:r>
            <a:r>
              <a:rPr kumimoji="0" lang="en-US" altLang="zh-CN" sz="343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2-1</a:t>
            </a:r>
            <a:endParaRPr kumimoji="0" lang="en-US" altLang="zh-CN" sz="34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38241" name="Rectangle 2"/>
          <p:cNvSpPr/>
          <p:nvPr/>
        </p:nvSpPr>
        <p:spPr>
          <a:xfrm>
            <a:off x="-198437" y="-171450"/>
            <a:ext cx="8640762" cy="1117600"/>
          </a:xfrm>
          <a:prstGeom prst="rect">
            <a:avLst/>
          </a:prstGeom>
          <a:noFill/>
          <a:ln w="9525">
            <a:noFill/>
          </a:ln>
        </p:spPr>
        <p:txBody>
          <a:bodyPr lIns="102870" tIns="51435" rIns="102870" bIns="51435" anchor="ctr"/>
          <a:p>
            <a:endParaRPr lang="zh-CN" altLang="zh-CN" sz="4200" dirty="0">
              <a:solidFill>
                <a:schemeClr val="tx2"/>
              </a:solidFill>
              <a:latin typeface="Arial" panose="020B0604020202020204" pitchFamily="34" charset="0"/>
              <a:ea typeface="宋体" panose="02010600030101010101" pitchFamily="2" charset="-122"/>
            </a:endParaRPr>
          </a:p>
        </p:txBody>
      </p:sp>
      <p:sp>
        <p:nvSpPr>
          <p:cNvPr id="2" name="内容占位符 1"/>
          <p:cNvSpPr>
            <a:spLocks noGrp="1"/>
          </p:cNvSpPr>
          <p:nvPr>
            <p:ph idx="1"/>
          </p:nvPr>
        </p:nvSpPr>
        <p:spPr>
          <a:xfrm>
            <a:off x="419100" y="1328738"/>
            <a:ext cx="8229600" cy="4525963"/>
          </a:xfrm>
        </p:spPr>
        <p:txBody>
          <a:bodyPr vert="horz" lIns="102870" tIns="51435" rIns="102870" bIns="51435" rtlCol="0" anchor="t">
            <a:normAutofit/>
          </a:bodyPr>
          <a:lstStyle/>
          <a:p>
            <a:pPr marL="342900" marR="0" lvl="0" indent="-342900" algn="l" defTabSz="979170" rtl="0" eaLnBrk="0" fontAlgn="base" latinLnBrk="0" hangingPunct="0">
              <a:lnSpc>
                <a:spcPct val="110000"/>
              </a:lnSpc>
              <a:spcBef>
                <a:spcPct val="20000"/>
              </a:spcBef>
              <a:spcAft>
                <a:spcPct val="0"/>
              </a:spcAft>
              <a:buClrTx/>
              <a:buSzTx/>
              <a:buFont typeface="Arial" panose="020B0604020202020204" pitchFamily="34" charset="0"/>
              <a:buChar char="•"/>
              <a:defRPr/>
            </a:pP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wait()方法告知被调用的线程退出监视器并进入等待状态，直到其他线程进入相同的监视器并调用 notify( ) 方法。 </a:t>
            </a:r>
            <a:endPar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endParaRPr>
          </a:p>
          <a:p>
            <a:pPr marL="342900" marR="0" lvl="0" indent="-342900" algn="l" defTabSz="979170" rtl="0" eaLnBrk="0" fontAlgn="base" latinLnBrk="0" hangingPunct="0">
              <a:lnSpc>
                <a:spcPct val="110000"/>
              </a:lnSpc>
              <a:spcBef>
                <a:spcPct val="20000"/>
              </a:spcBef>
              <a:spcAft>
                <a:spcPct val="0"/>
              </a:spcAft>
              <a:buClrTx/>
              <a:buSzTx/>
              <a:buFont typeface="Arial" panose="020B0604020202020204" pitchFamily="34" charset="0"/>
              <a:buChar char="•"/>
              <a:defRPr/>
            </a:pP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notify( ) 方法通知同一对象上第一个调用 wait( )线程。 </a:t>
            </a:r>
            <a:endPar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endParaRPr>
          </a:p>
          <a:p>
            <a:pPr marL="342900" marR="0" lvl="0" indent="-342900" algn="l" defTabSz="979170" rtl="0" eaLnBrk="0" fontAlgn="base" latinLnBrk="0" hangingPunct="0">
              <a:lnSpc>
                <a:spcPct val="110000"/>
              </a:lnSpc>
              <a:spcBef>
                <a:spcPct val="20000"/>
              </a:spcBef>
              <a:spcAft>
                <a:spcPct val="0"/>
              </a:spcAft>
              <a:buClrTx/>
              <a:buSzTx/>
              <a:buFont typeface="Arial" panose="020B0604020202020204" pitchFamily="34" charset="0"/>
              <a:buChar char="•"/>
              <a:defRPr/>
            </a:pP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rPr>
              <a:t>notifyAll() 方法通知调用 wait() 的所有线程，具有最高优先级的线程将先运行。</a:t>
            </a:r>
            <a:endPar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Calibri" panose="020F0502020204030204" pitchFamily="34" charset="0"/>
            </a:endParaRPr>
          </a:p>
        </p:txBody>
      </p:sp>
      <p:sp>
        <p:nvSpPr>
          <p:cNvPr id="115715" name="Rectangle 4"/>
          <p:cNvSpPr>
            <a:spLocks noGrp="1"/>
          </p:cNvSpPr>
          <p:nvPr>
            <p:ph type="title"/>
          </p:nvPr>
        </p:nvSpPr>
        <p:spPr/>
        <p:txBody>
          <a:bodyPr wrap="square" lIns="102870" tIns="51435" rIns="102870" bIns="51435" anchor="ctr"/>
          <a:lstStyle/>
          <a:p>
            <a:pPr marL="0" marR="0" lvl="0" indent="0" algn="l" defTabSz="979170" rtl="0" eaLnBrk="0" fontAlgn="base" latinLnBrk="0" hangingPunct="0">
              <a:lnSpc>
                <a:spcPct val="100000"/>
              </a:lnSpc>
              <a:spcBef>
                <a:spcPct val="0"/>
              </a:spcBef>
              <a:spcAft>
                <a:spcPct val="0"/>
              </a:spcAft>
              <a:buClrTx/>
              <a:buSzTx/>
              <a:buFont typeface="Arial" panose="020B0604020202020204" pitchFamily="34" charset="0"/>
              <a:buNone/>
              <a:defRPr/>
            </a:pPr>
            <a:r>
              <a:rPr kumimoji="0" lang="en-US" altLang="zh-CN" sz="343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Times New Roman" panose="02020603050405020304" pitchFamily="18" charset="0"/>
                <a:sym typeface="Calibri" panose="020F0502020204030204" pitchFamily="34" charset="0"/>
              </a:rPr>
              <a:t>wait-notify </a:t>
            </a:r>
            <a:r>
              <a:rPr kumimoji="0" lang="zh-CN" altLang="en-US" sz="343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机制 </a:t>
            </a:r>
            <a:r>
              <a:rPr kumimoji="0" lang="en-US" altLang="zh-CN" sz="343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2-2</a:t>
            </a:r>
            <a:endParaRPr kumimoji="0" lang="en-US" altLang="zh-CN" sz="34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0289" name="Rectangle 2"/>
          <p:cNvSpPr>
            <a:spLocks noGrp="1"/>
          </p:cNvSpPr>
          <p:nvPr>
            <p:ph type="title"/>
          </p:nvPr>
        </p:nvSpPr>
        <p:spPr/>
        <p:txBody>
          <a:bodyPr vert="horz" wrap="square" lIns="102870" tIns="51435" rIns="102870" bIns="51435" anchor="ctr"/>
          <a:p>
            <a:pPr defTabSz="1028700"/>
            <a:r>
              <a:rPr lang="en-US" altLang="zh-CN" sz="4400" kern="1200" dirty="0">
                <a:latin typeface="微软雅黑" panose="020B0503020204020204" pitchFamily="34" charset="-122"/>
                <a:ea typeface="微软雅黑" panose="020B0503020204020204" pitchFamily="34" charset="-122"/>
                <a:cs typeface="+mj-cs"/>
                <a:sym typeface="Calibri" panose="020F0502020204030204" pitchFamily="34" charset="0"/>
              </a:rPr>
              <a:t>wait() </a:t>
            </a:r>
            <a:r>
              <a:rPr lang="en-US" altLang="zh-CN" sz="4400" i="1" kern="1200" dirty="0">
                <a:latin typeface="微软雅黑" panose="020B0503020204020204" pitchFamily="34" charset="-122"/>
                <a:ea typeface="微软雅黑" panose="020B0503020204020204" pitchFamily="34" charset="-122"/>
                <a:cs typeface="+mj-cs"/>
                <a:sym typeface="Calibri" panose="020F0502020204030204" pitchFamily="34" charset="0"/>
              </a:rPr>
              <a:t>Method</a:t>
            </a:r>
            <a:endParaRPr lang="en-US" altLang="zh-CN" sz="4400" i="1" kern="1200" dirty="0">
              <a:latin typeface="微软雅黑" panose="020B0503020204020204" pitchFamily="34" charset="-122"/>
              <a:ea typeface="微软雅黑" panose="020B0503020204020204" pitchFamily="34" charset="-122"/>
              <a:cs typeface="+mj-cs"/>
              <a:sym typeface="Calibri" panose="020F0502020204030204" pitchFamily="34" charset="0"/>
            </a:endParaRPr>
          </a:p>
        </p:txBody>
      </p:sp>
      <p:sp>
        <p:nvSpPr>
          <p:cNvPr id="224259" name="Rectangle 3"/>
          <p:cNvSpPr>
            <a:spLocks noGrp="1"/>
          </p:cNvSpPr>
          <p:nvPr>
            <p:ph idx="1"/>
          </p:nvPr>
        </p:nvSpPr>
        <p:spPr>
          <a:xfrm>
            <a:off x="419100" y="1328738"/>
            <a:ext cx="8229600" cy="4525963"/>
          </a:xfrm>
        </p:spPr>
        <p:txBody>
          <a:bodyPr wrap="square" lIns="102870" tIns="51435" rIns="102870" bIns="51435" anchor="t"/>
          <a:lstStyle/>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当测试条件不成立时，调用锁对象的</a:t>
            </a:r>
            <a:r>
              <a:rPr kumimoji="0" lang="en-US" altLang="zh-CN"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wait()</a:t>
            </a:r>
            <a:r>
              <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或</a:t>
            </a:r>
            <a:r>
              <a:rPr kumimoji="0" lang="en-US" altLang="zh-CN"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wait(…)</a:t>
            </a:r>
            <a:r>
              <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方法将使当前线程进入阻塞状态，直到以下事件发生</a:t>
            </a:r>
            <a:r>
              <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Wingdings" panose="05000000000000000000" pitchFamily="2" charset="2"/>
              </a:rPr>
              <a:t>：</a:t>
            </a:r>
            <a:endPar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Wingdings" panose="05000000000000000000" pitchFamily="2" charset="2"/>
            </a:endParaRPr>
          </a:p>
          <a:p>
            <a:pPr marL="368300" marR="0" lvl="0" indent="-368300" algn="l" defTabSz="1028700" rtl="0" eaLnBrk="0" fontAlgn="base" latinLnBrk="0" hangingPunct="0">
              <a:lnSpc>
                <a:spcPct val="100000"/>
              </a:lnSpc>
              <a:spcBef>
                <a:spcPct val="19000"/>
              </a:spcBef>
              <a:spcAft>
                <a:spcPct val="0"/>
              </a:spcAft>
              <a:buClrTx/>
              <a:buSzTx/>
              <a:buFont typeface="Wingdings" panose="05000000000000000000" pitchFamily="2" charset="2"/>
              <a:buNone/>
              <a:defRPr/>
            </a:pPr>
            <a:r>
              <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      </a:t>
            </a:r>
            <a:r>
              <a:rPr kumimoji="0" lang="en-US" altLang="zh-CN" sz="3050" b="1"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(1)</a:t>
            </a:r>
            <a:r>
              <a:rPr kumimoji="0" lang="en-US" altLang="zh-CN"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 </a:t>
            </a:r>
            <a:r>
              <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锁对象的</a:t>
            </a:r>
            <a:r>
              <a:rPr kumimoji="0" lang="en-US" altLang="zh-CN"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notify()</a:t>
            </a:r>
            <a:r>
              <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方法被调用</a:t>
            </a:r>
            <a:endPar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00000"/>
              </a:lnSpc>
              <a:spcBef>
                <a:spcPct val="19000"/>
              </a:spcBef>
              <a:spcAft>
                <a:spcPct val="0"/>
              </a:spcAft>
              <a:buClrTx/>
              <a:buSzTx/>
              <a:buFont typeface="Wingdings" panose="05000000000000000000" pitchFamily="2" charset="2"/>
              <a:buNone/>
              <a:defRPr/>
            </a:pPr>
            <a:r>
              <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      </a:t>
            </a:r>
            <a:r>
              <a:rPr kumimoji="0" lang="en-US" altLang="zh-CN" sz="3050" b="1"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(2)</a:t>
            </a:r>
            <a:r>
              <a:rPr kumimoji="0" lang="en-US" altLang="zh-CN"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 </a:t>
            </a:r>
            <a:r>
              <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锁对象的</a:t>
            </a:r>
            <a:r>
              <a:rPr kumimoji="0" lang="en-US" altLang="zh-CN"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notifyAll()</a:t>
            </a:r>
            <a:r>
              <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方法被调用</a:t>
            </a:r>
            <a:endPar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00000"/>
              </a:lnSpc>
              <a:spcBef>
                <a:spcPct val="19000"/>
              </a:spcBef>
              <a:spcAft>
                <a:spcPct val="0"/>
              </a:spcAft>
              <a:buClrTx/>
              <a:buSzTx/>
              <a:buFont typeface="Wingdings" panose="05000000000000000000" pitchFamily="2" charset="2"/>
              <a:buNone/>
              <a:defRPr/>
            </a:pPr>
            <a:r>
              <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      </a:t>
            </a:r>
            <a:r>
              <a:rPr kumimoji="0" lang="en-US" altLang="zh-CN" sz="3050" b="1"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(3)</a:t>
            </a:r>
            <a:r>
              <a:rPr kumimoji="0" lang="en-US" altLang="zh-CN"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 </a:t>
            </a:r>
            <a:r>
              <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线程对象的</a:t>
            </a:r>
            <a:r>
              <a:rPr kumimoji="0" lang="en-US" altLang="zh-CN"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interrupt()</a:t>
            </a:r>
            <a:r>
              <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方法被调用</a:t>
            </a:r>
            <a:endPar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00000"/>
              </a:lnSpc>
              <a:spcBef>
                <a:spcPct val="19000"/>
              </a:spcBef>
              <a:spcAft>
                <a:spcPct val="0"/>
              </a:spcAft>
              <a:buClrTx/>
              <a:buSzTx/>
              <a:buFont typeface="Wingdings" panose="05000000000000000000" pitchFamily="2" charset="2"/>
              <a:buNone/>
              <a:defRPr/>
            </a:pPr>
            <a:r>
              <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      </a:t>
            </a:r>
            <a:r>
              <a:rPr kumimoji="0" lang="en-US" altLang="zh-CN" sz="3050" b="1"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(4)</a:t>
            </a:r>
            <a:r>
              <a:rPr kumimoji="0" lang="en-US" altLang="zh-CN"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 </a:t>
            </a:r>
            <a:r>
              <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超时</a:t>
            </a:r>
            <a:endPar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en-US" altLang="zh-CN"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wait()</a:t>
            </a:r>
            <a:r>
              <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方法等价于</a:t>
            </a:r>
            <a:r>
              <a:rPr kumimoji="0" lang="en-US" altLang="zh-CN"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wait(0)</a:t>
            </a:r>
            <a:r>
              <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，表示没有超时时限</a:t>
            </a:r>
            <a:endPar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p:txBody>
      </p:sp>
      <p:sp>
        <p:nvSpPr>
          <p:cNvPr id="224260" name="Rectangle 4"/>
          <p:cNvSpPr/>
          <p:nvPr/>
        </p:nvSpPr>
        <p:spPr>
          <a:xfrm>
            <a:off x="488950" y="254000"/>
            <a:ext cx="8335963" cy="2193925"/>
          </a:xfrm>
          <a:prstGeom prst="rect">
            <a:avLst/>
          </a:prstGeom>
          <a:solidFill>
            <a:srgbClr val="F8F8F8"/>
          </a:solidFill>
          <a:ln w="9525" cap="flat" cmpd="sng">
            <a:solidFill>
              <a:schemeClr val="tx1"/>
            </a:solidFill>
            <a:prstDash val="solid"/>
            <a:miter/>
            <a:headEnd type="none" w="med" len="med"/>
            <a:tailEnd type="none" w="med" len="med"/>
          </a:ln>
        </p:spPr>
        <p:txBody>
          <a:bodyPr wrap="none" lIns="102870" tIns="51435" rIns="102870" bIns="51435" anchor="ctr"/>
          <a:p>
            <a:pPr eaLnBrk="0" hangingPunct="0"/>
            <a:r>
              <a:rPr lang="en-US" altLang="zh-CN" sz="2700" b="1" dirty="0">
                <a:solidFill>
                  <a:srgbClr val="FF3300"/>
                </a:solidFill>
                <a:latin typeface="Times New Roman" panose="02020603050405020304" pitchFamily="18" charset="0"/>
                <a:ea typeface="宋体" panose="02010600030101010101" pitchFamily="2" charset="-122"/>
              </a:rPr>
              <a:t>synchronized</a:t>
            </a:r>
            <a:r>
              <a:rPr lang="en-US" altLang="zh-CN" sz="2700" b="1" dirty="0">
                <a:latin typeface="Times New Roman" panose="02020603050405020304" pitchFamily="18" charset="0"/>
                <a:ea typeface="宋体" panose="02010600030101010101" pitchFamily="2" charset="-122"/>
              </a:rPr>
              <a:t> void doWhenCondition(){</a:t>
            </a:r>
            <a:endParaRPr lang="en-US" altLang="zh-CN" sz="2700" b="1" dirty="0">
              <a:latin typeface="Times New Roman" panose="02020603050405020304" pitchFamily="18" charset="0"/>
              <a:ea typeface="宋体" panose="02010600030101010101" pitchFamily="2" charset="-122"/>
            </a:endParaRPr>
          </a:p>
          <a:p>
            <a:pPr eaLnBrk="0" hangingPunct="0"/>
            <a:r>
              <a:rPr lang="en-US" altLang="zh-CN" sz="2700" b="1" dirty="0">
                <a:solidFill>
                  <a:srgbClr val="FF3300"/>
                </a:solidFill>
                <a:latin typeface="Times New Roman" panose="02020603050405020304" pitchFamily="18" charset="0"/>
                <a:ea typeface="宋体" panose="02010600030101010101" pitchFamily="2" charset="-122"/>
              </a:rPr>
              <a:t>     while(!&lt;</a:t>
            </a:r>
            <a:r>
              <a:rPr lang="zh-CN" altLang="en-US" sz="2700" b="1" dirty="0">
                <a:solidFill>
                  <a:srgbClr val="FF3300"/>
                </a:solidFill>
                <a:latin typeface="Times New Roman" panose="02020603050405020304" pitchFamily="18" charset="0"/>
                <a:ea typeface="宋体" panose="02010600030101010101" pitchFamily="2" charset="-122"/>
              </a:rPr>
              <a:t>测试条件</a:t>
            </a:r>
            <a:r>
              <a:rPr lang="en-US" altLang="zh-CN" sz="2700" b="1" dirty="0">
                <a:solidFill>
                  <a:srgbClr val="FF3300"/>
                </a:solidFill>
                <a:latin typeface="Times New Roman" panose="02020603050405020304" pitchFamily="18" charset="0"/>
                <a:ea typeface="宋体" panose="02010600030101010101" pitchFamily="2" charset="-122"/>
              </a:rPr>
              <a:t>&gt;)</a:t>
            </a:r>
            <a:endParaRPr lang="en-US" altLang="zh-CN" sz="2700" b="1" dirty="0">
              <a:solidFill>
                <a:srgbClr val="FF3300"/>
              </a:solidFill>
              <a:latin typeface="Times New Roman" panose="02020603050405020304" pitchFamily="18" charset="0"/>
              <a:ea typeface="宋体" panose="02010600030101010101" pitchFamily="2" charset="-122"/>
            </a:endParaRPr>
          </a:p>
          <a:p>
            <a:pPr eaLnBrk="0" hangingPunct="0"/>
            <a:r>
              <a:rPr lang="en-US" altLang="zh-CN" sz="2700" b="1" dirty="0">
                <a:solidFill>
                  <a:srgbClr val="FF3300"/>
                </a:solidFill>
                <a:latin typeface="Times New Roman" panose="02020603050405020304" pitchFamily="18" charset="0"/>
                <a:ea typeface="宋体" panose="02010600030101010101" pitchFamily="2" charset="-122"/>
              </a:rPr>
              <a:t>         wait();</a:t>
            </a:r>
            <a:endParaRPr lang="en-US" altLang="zh-CN" sz="2700" b="1" dirty="0">
              <a:solidFill>
                <a:srgbClr val="FF3300"/>
              </a:solidFill>
              <a:latin typeface="Times New Roman" panose="02020603050405020304" pitchFamily="18" charset="0"/>
              <a:ea typeface="宋体" panose="02010600030101010101" pitchFamily="2" charset="-122"/>
            </a:endParaRPr>
          </a:p>
          <a:p>
            <a:pPr eaLnBrk="0" hangingPunct="0"/>
            <a:r>
              <a:rPr lang="en-US" altLang="zh-CN" sz="2700" b="1" dirty="0">
                <a:latin typeface="Times New Roman" panose="02020603050405020304" pitchFamily="18" charset="0"/>
                <a:ea typeface="宋体" panose="02010600030101010101" pitchFamily="2" charset="-122"/>
              </a:rPr>
              <a:t>     …</a:t>
            </a:r>
            <a:r>
              <a:rPr lang="zh-CN" altLang="en-US" sz="2700" b="1" dirty="0">
                <a:latin typeface="Times New Roman" panose="02020603050405020304" pitchFamily="18" charset="0"/>
                <a:ea typeface="宋体" panose="02010600030101010101" pitchFamily="2" charset="-122"/>
              </a:rPr>
              <a:t>当测试条件成立时执行的代码</a:t>
            </a:r>
            <a:r>
              <a:rPr lang="en-US" altLang="zh-CN" sz="2700" b="1" dirty="0">
                <a:latin typeface="Times New Roman" panose="02020603050405020304" pitchFamily="18" charset="0"/>
                <a:ea typeface="宋体" panose="02010600030101010101" pitchFamily="2" charset="-122"/>
              </a:rPr>
              <a:t>…</a:t>
            </a:r>
            <a:endParaRPr lang="en-US" altLang="zh-CN" sz="2700" b="1" dirty="0">
              <a:latin typeface="Times New Roman" panose="02020603050405020304" pitchFamily="18" charset="0"/>
              <a:ea typeface="宋体" panose="02010600030101010101" pitchFamily="2" charset="-122"/>
            </a:endParaRPr>
          </a:p>
          <a:p>
            <a:pPr eaLnBrk="0" hangingPunct="0"/>
            <a:r>
              <a:rPr lang="en-US" altLang="zh-CN" sz="2700" b="1" dirty="0">
                <a:latin typeface="Times New Roman" panose="02020603050405020304" pitchFamily="18" charset="0"/>
                <a:ea typeface="宋体" panose="02010600030101010101" pitchFamily="2" charset="-122"/>
              </a:rPr>
              <a:t>}</a:t>
            </a:r>
            <a:endParaRPr lang="en-US" altLang="zh-CN" sz="2700" b="1" dirty="0">
              <a:latin typeface="Times New Roman" panose="02020603050405020304" pitchFamily="18" charset="0"/>
              <a:ea typeface="宋体" panose="02010600030101010101" pitchFamily="2" charset="-122"/>
            </a:endParaRPr>
          </a:p>
        </p:txBody>
      </p:sp>
      <p:sp>
        <p:nvSpPr>
          <p:cNvPr id="224261" name="Rectangle 5"/>
          <p:cNvSpPr/>
          <p:nvPr/>
        </p:nvSpPr>
        <p:spPr>
          <a:xfrm>
            <a:off x="488950" y="2968625"/>
            <a:ext cx="8335963" cy="3781425"/>
          </a:xfrm>
          <a:prstGeom prst="rect">
            <a:avLst/>
          </a:prstGeom>
          <a:solidFill>
            <a:srgbClr val="F8F8F8"/>
          </a:solidFill>
          <a:ln w="9525" cap="flat" cmpd="sng">
            <a:solidFill>
              <a:schemeClr val="tx1"/>
            </a:solidFill>
            <a:prstDash val="solid"/>
            <a:miter/>
            <a:headEnd type="none" w="med" len="med"/>
            <a:tailEnd type="none" w="med" len="med"/>
          </a:ln>
        </p:spPr>
        <p:txBody>
          <a:bodyPr wrap="none" lIns="102870" tIns="51435" rIns="102870" bIns="51435" anchor="ctr"/>
          <a:p>
            <a:pPr eaLnBrk="0" hangingPunct="0"/>
            <a:r>
              <a:rPr lang="en-US" altLang="zh-CN" sz="2700" b="1" dirty="0">
                <a:latin typeface="Times New Roman" panose="02020603050405020304" pitchFamily="18" charset="0"/>
                <a:ea typeface="宋体" panose="02010600030101010101" pitchFamily="2" charset="-122"/>
              </a:rPr>
              <a:t>Object lockObj=new Object();</a:t>
            </a:r>
            <a:endParaRPr lang="en-US" altLang="zh-CN" sz="2700" b="1" dirty="0">
              <a:latin typeface="Times New Roman" panose="02020603050405020304" pitchFamily="18" charset="0"/>
              <a:ea typeface="宋体" panose="02010600030101010101" pitchFamily="2" charset="-122"/>
            </a:endParaRPr>
          </a:p>
          <a:p>
            <a:pPr eaLnBrk="0" hangingPunct="0"/>
            <a:endParaRPr lang="en-US" altLang="zh-CN" sz="2700" b="1" dirty="0">
              <a:latin typeface="Times New Roman" panose="02020603050405020304" pitchFamily="18" charset="0"/>
              <a:ea typeface="宋体" panose="02010600030101010101" pitchFamily="2" charset="-122"/>
            </a:endParaRPr>
          </a:p>
          <a:p>
            <a:pPr eaLnBrk="0" hangingPunct="0"/>
            <a:r>
              <a:rPr lang="en-US" altLang="zh-CN" sz="2700" b="1" dirty="0">
                <a:latin typeface="Times New Roman" panose="02020603050405020304" pitchFamily="18" charset="0"/>
                <a:ea typeface="宋体" panose="02010600030101010101" pitchFamily="2" charset="-122"/>
              </a:rPr>
              <a:t>void doWhenCondition(){</a:t>
            </a:r>
            <a:endParaRPr lang="en-US" altLang="zh-CN" sz="2700" b="1" dirty="0">
              <a:latin typeface="Times New Roman" panose="02020603050405020304" pitchFamily="18" charset="0"/>
              <a:ea typeface="宋体" panose="02010600030101010101" pitchFamily="2" charset="-122"/>
            </a:endParaRPr>
          </a:p>
          <a:p>
            <a:pPr eaLnBrk="0" hangingPunct="0"/>
            <a:r>
              <a:rPr lang="en-US" altLang="zh-CN" sz="2700" b="1" dirty="0">
                <a:latin typeface="Times New Roman" panose="02020603050405020304" pitchFamily="18" charset="0"/>
                <a:ea typeface="宋体" panose="02010600030101010101" pitchFamily="2" charset="-122"/>
              </a:rPr>
              <a:t>    </a:t>
            </a:r>
            <a:r>
              <a:rPr lang="en-US" altLang="zh-CN" sz="2700" b="1" dirty="0">
                <a:solidFill>
                  <a:srgbClr val="FF3300"/>
                </a:solidFill>
                <a:latin typeface="Times New Roman" panose="02020603050405020304" pitchFamily="18" charset="0"/>
                <a:ea typeface="宋体" panose="02010600030101010101" pitchFamily="2" charset="-122"/>
              </a:rPr>
              <a:t>synchronized(lockObj){</a:t>
            </a:r>
            <a:endParaRPr lang="en-US" altLang="zh-CN" sz="2700" b="1" dirty="0">
              <a:solidFill>
                <a:srgbClr val="FF3300"/>
              </a:solidFill>
              <a:latin typeface="Times New Roman" panose="02020603050405020304" pitchFamily="18" charset="0"/>
              <a:ea typeface="宋体" panose="02010600030101010101" pitchFamily="2" charset="-122"/>
            </a:endParaRPr>
          </a:p>
          <a:p>
            <a:pPr eaLnBrk="0" hangingPunct="0"/>
            <a:r>
              <a:rPr lang="en-US" altLang="zh-CN" sz="2700" b="1" dirty="0">
                <a:solidFill>
                  <a:srgbClr val="FF3300"/>
                </a:solidFill>
                <a:latin typeface="Times New Roman" panose="02020603050405020304" pitchFamily="18" charset="0"/>
                <a:ea typeface="宋体" panose="02010600030101010101" pitchFamily="2" charset="-122"/>
              </a:rPr>
              <a:t>        while(!&lt;</a:t>
            </a:r>
            <a:r>
              <a:rPr lang="zh-CN" altLang="en-US" sz="2700" b="1" dirty="0">
                <a:solidFill>
                  <a:srgbClr val="FF3300"/>
                </a:solidFill>
                <a:latin typeface="Times New Roman" panose="02020603050405020304" pitchFamily="18" charset="0"/>
                <a:ea typeface="宋体" panose="02010600030101010101" pitchFamily="2" charset="-122"/>
              </a:rPr>
              <a:t>测试条件</a:t>
            </a:r>
            <a:r>
              <a:rPr lang="en-US" altLang="zh-CN" sz="2700" b="1" dirty="0">
                <a:solidFill>
                  <a:srgbClr val="FF3300"/>
                </a:solidFill>
                <a:latin typeface="Times New Roman" panose="02020603050405020304" pitchFamily="18" charset="0"/>
                <a:ea typeface="宋体" panose="02010600030101010101" pitchFamily="2" charset="-122"/>
              </a:rPr>
              <a:t>&gt;)</a:t>
            </a:r>
            <a:endParaRPr lang="en-US" altLang="zh-CN" sz="2700" b="1" dirty="0">
              <a:solidFill>
                <a:srgbClr val="FF3300"/>
              </a:solidFill>
              <a:latin typeface="Times New Roman" panose="02020603050405020304" pitchFamily="18" charset="0"/>
              <a:ea typeface="宋体" panose="02010600030101010101" pitchFamily="2" charset="-122"/>
            </a:endParaRPr>
          </a:p>
          <a:p>
            <a:pPr eaLnBrk="0" hangingPunct="0"/>
            <a:r>
              <a:rPr lang="en-US" altLang="zh-CN" sz="2700" b="1" dirty="0">
                <a:solidFill>
                  <a:srgbClr val="FF3300"/>
                </a:solidFill>
                <a:latin typeface="Times New Roman" panose="02020603050405020304" pitchFamily="18" charset="0"/>
                <a:ea typeface="宋体" panose="02010600030101010101" pitchFamily="2" charset="-122"/>
              </a:rPr>
              <a:t>            lockObj.wait();</a:t>
            </a:r>
            <a:endParaRPr lang="en-US" altLang="zh-CN" sz="2700" b="1" dirty="0">
              <a:solidFill>
                <a:srgbClr val="FF3300"/>
              </a:solidFill>
              <a:latin typeface="Times New Roman" panose="02020603050405020304" pitchFamily="18" charset="0"/>
              <a:ea typeface="宋体" panose="02010600030101010101" pitchFamily="2" charset="-122"/>
            </a:endParaRPr>
          </a:p>
          <a:p>
            <a:pPr eaLnBrk="0" hangingPunct="0"/>
            <a:r>
              <a:rPr lang="en-US" altLang="zh-CN" sz="2700" b="1" dirty="0">
                <a:latin typeface="Times New Roman" panose="02020603050405020304" pitchFamily="18" charset="0"/>
                <a:ea typeface="宋体" panose="02010600030101010101" pitchFamily="2" charset="-122"/>
              </a:rPr>
              <a:t>        …</a:t>
            </a:r>
            <a:r>
              <a:rPr lang="zh-CN" altLang="en-US" sz="2700" b="1" dirty="0">
                <a:latin typeface="Times New Roman" panose="02020603050405020304" pitchFamily="18" charset="0"/>
                <a:ea typeface="宋体" panose="02010600030101010101" pitchFamily="2" charset="-122"/>
              </a:rPr>
              <a:t>当测试条件成立时执行的代码</a:t>
            </a:r>
            <a:r>
              <a:rPr lang="en-US" altLang="zh-CN" sz="2700" b="1" dirty="0">
                <a:latin typeface="Times New Roman" panose="02020603050405020304" pitchFamily="18" charset="0"/>
                <a:ea typeface="宋体" panose="02010600030101010101" pitchFamily="2" charset="-122"/>
              </a:rPr>
              <a:t>…</a:t>
            </a:r>
            <a:endParaRPr lang="en-US" altLang="zh-CN" sz="2700" b="1" dirty="0">
              <a:latin typeface="Times New Roman" panose="02020603050405020304" pitchFamily="18" charset="0"/>
              <a:ea typeface="宋体" panose="02010600030101010101" pitchFamily="2" charset="-122"/>
            </a:endParaRPr>
          </a:p>
          <a:p>
            <a:pPr eaLnBrk="0" hangingPunct="0"/>
            <a:r>
              <a:rPr lang="en-US" altLang="zh-CN" sz="2700" b="1" dirty="0">
                <a:latin typeface="Times New Roman" panose="02020603050405020304" pitchFamily="18" charset="0"/>
                <a:ea typeface="宋体" panose="02010600030101010101" pitchFamily="2" charset="-122"/>
              </a:rPr>
              <a:t>    </a:t>
            </a:r>
            <a:r>
              <a:rPr lang="en-US" altLang="zh-CN" sz="2700" b="1" dirty="0">
                <a:solidFill>
                  <a:srgbClr val="FF3300"/>
                </a:solidFill>
                <a:latin typeface="Times New Roman" panose="02020603050405020304" pitchFamily="18" charset="0"/>
                <a:ea typeface="宋体" panose="02010600030101010101" pitchFamily="2" charset="-122"/>
              </a:rPr>
              <a:t>}</a:t>
            </a:r>
            <a:endParaRPr lang="en-US" altLang="zh-CN" sz="2700" b="1" dirty="0">
              <a:solidFill>
                <a:srgbClr val="FF3300"/>
              </a:solidFill>
              <a:latin typeface="Times New Roman" panose="02020603050405020304" pitchFamily="18" charset="0"/>
              <a:ea typeface="宋体" panose="02010600030101010101" pitchFamily="2" charset="-122"/>
            </a:endParaRPr>
          </a:p>
          <a:p>
            <a:pPr eaLnBrk="0" hangingPunct="0"/>
            <a:r>
              <a:rPr lang="en-US" altLang="zh-CN" sz="2700" b="1" dirty="0">
                <a:latin typeface="Times New Roman" panose="02020603050405020304" pitchFamily="18" charset="0"/>
                <a:ea typeface="宋体" panose="02010600030101010101" pitchFamily="2" charset="-122"/>
              </a:rPr>
              <a:t>}</a:t>
            </a:r>
            <a:endParaRPr lang="en-US" altLang="zh-CN" sz="2700" b="1" dirty="0">
              <a:latin typeface="Times New Roman" panose="02020603050405020304" pitchFamily="18" charset="0"/>
              <a:ea typeface="宋体" panose="02010600030101010101" pitchFamily="2" charset="-122"/>
            </a:endParaRPr>
          </a:p>
        </p:txBody>
      </p:sp>
      <p:grpSp>
        <p:nvGrpSpPr>
          <p:cNvPr id="224262" name="Group 6"/>
          <p:cNvGrpSpPr/>
          <p:nvPr/>
        </p:nvGrpSpPr>
        <p:grpSpPr>
          <a:xfrm>
            <a:off x="2955925" y="1236663"/>
            <a:ext cx="4865688" cy="3325812"/>
            <a:chOff x="2018" y="845"/>
            <a:chExt cx="2595" cy="1995"/>
          </a:xfrm>
        </p:grpSpPr>
        <p:sp>
          <p:nvSpPr>
            <p:cNvPr id="140294" name="Line 7"/>
            <p:cNvSpPr/>
            <p:nvPr/>
          </p:nvSpPr>
          <p:spPr>
            <a:xfrm flipH="1" flipV="1">
              <a:off x="2018" y="845"/>
              <a:ext cx="1180" cy="1270"/>
            </a:xfrm>
            <a:prstGeom prst="line">
              <a:avLst/>
            </a:prstGeom>
            <a:ln w="38100" cap="flat" cmpd="sng">
              <a:solidFill>
                <a:srgbClr val="FF3300"/>
              </a:solidFill>
              <a:prstDash val="solid"/>
              <a:round/>
              <a:headEnd type="none" w="med" len="med"/>
              <a:tailEnd type="triangle" w="med" len="med"/>
            </a:ln>
          </p:spPr>
        </p:sp>
        <p:sp>
          <p:nvSpPr>
            <p:cNvPr id="140295" name="Line 8"/>
            <p:cNvSpPr/>
            <p:nvPr/>
          </p:nvSpPr>
          <p:spPr>
            <a:xfrm flipH="1">
              <a:off x="2789" y="2205"/>
              <a:ext cx="363" cy="635"/>
            </a:xfrm>
            <a:prstGeom prst="line">
              <a:avLst/>
            </a:prstGeom>
            <a:ln w="38100" cap="flat" cmpd="sng">
              <a:solidFill>
                <a:srgbClr val="FF3300"/>
              </a:solidFill>
              <a:prstDash val="solid"/>
              <a:round/>
              <a:headEnd type="none" w="med" len="med"/>
              <a:tailEnd type="triangle" w="med" len="med"/>
            </a:ln>
          </p:spPr>
        </p:sp>
        <p:sp>
          <p:nvSpPr>
            <p:cNvPr id="140296" name="Text Box 9"/>
            <p:cNvSpPr txBox="1"/>
            <p:nvPr/>
          </p:nvSpPr>
          <p:spPr>
            <a:xfrm>
              <a:off x="3252" y="1838"/>
              <a:ext cx="1361" cy="553"/>
            </a:xfrm>
            <a:prstGeom prst="rect">
              <a:avLst/>
            </a:prstGeom>
            <a:noFill/>
            <a:ln w="9525">
              <a:noFill/>
            </a:ln>
          </p:spPr>
          <p:txBody>
            <a:bodyPr anchor="t">
              <a:spAutoFit/>
            </a:bodyPr>
            <a:p>
              <a:pPr eaLnBrk="0" hangingPunct="0">
                <a:spcBef>
                  <a:spcPct val="50000"/>
                </a:spcBef>
              </a:pPr>
              <a:r>
                <a:rPr lang="zh-CN" altLang="en-US" sz="2700" b="1" dirty="0">
                  <a:solidFill>
                    <a:srgbClr val="FF3300"/>
                  </a:solidFill>
                  <a:latin typeface="Arial" panose="020B0604020202020204" pitchFamily="34" charset="0"/>
                  <a:ea typeface="宋体" panose="02010600030101010101" pitchFamily="2" charset="-122"/>
                </a:rPr>
                <a:t>条件测试必须放在循环中</a:t>
              </a:r>
              <a:r>
                <a:rPr lang="en-US" altLang="zh-CN" sz="2700" b="1" dirty="0">
                  <a:solidFill>
                    <a:srgbClr val="FF3300"/>
                  </a:solidFill>
                  <a:latin typeface="Arial" panose="020B0604020202020204" pitchFamily="34" charset="0"/>
                  <a:ea typeface="宋体" panose="02010600030101010101" pitchFamily="2" charset="-122"/>
                </a:rPr>
                <a:t>!</a:t>
              </a:r>
              <a:endParaRPr lang="en-US" altLang="zh-CN" sz="2700" b="1" dirty="0">
                <a:solidFill>
                  <a:srgbClr val="FF3300"/>
                </a:solidFill>
                <a:latin typeface="Arial" panose="020B0604020202020204" pitchFamily="34" charset="0"/>
                <a:ea typeface="宋体" panose="02010600030101010101" pitchFamily="2" charset="-122"/>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224259">
                                            <p:txEl>
                                              <p:charRg st="0" end="55"/>
                                            </p:txEl>
                                          </p:spTgt>
                                        </p:tgtEl>
                                        <p:attrNameLst>
                                          <p:attrName>style.visibility</p:attrName>
                                        </p:attrNameLst>
                                      </p:cBhvr>
                                      <p:to>
                                        <p:strVal val="visible"/>
                                      </p:to>
                                    </p:set>
                                    <p:anim calcmode="lin" valueType="num">
                                      <p:cBhvr additive="base">
                                        <p:cTn id="7" dur="500" fill="hold"/>
                                        <p:tgtEl>
                                          <p:spTgt spid="224259">
                                            <p:txEl>
                                              <p:charRg st="0" end="55"/>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224259">
                                            <p:txEl>
                                              <p:charRg st="0" end="55"/>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nodeType="clickEffect">
                                  <p:stCondLst>
                                    <p:cond delay="0"/>
                                  </p:stCondLst>
                                  <p:childTnLst>
                                    <p:set>
                                      <p:cBhvr>
                                        <p:cTn id="12" dur="1" fill="hold">
                                          <p:stCondLst>
                                            <p:cond delay="0"/>
                                          </p:stCondLst>
                                        </p:cTn>
                                        <p:tgtEl>
                                          <p:spTgt spid="224259">
                                            <p:txEl>
                                              <p:charRg st="55" end="83"/>
                                            </p:txEl>
                                          </p:spTgt>
                                        </p:tgtEl>
                                        <p:attrNameLst>
                                          <p:attrName>style.visibility</p:attrName>
                                        </p:attrNameLst>
                                      </p:cBhvr>
                                      <p:to>
                                        <p:strVal val="visible"/>
                                      </p:to>
                                    </p:set>
                                    <p:anim calcmode="lin" valueType="num">
                                      <p:cBhvr additive="base">
                                        <p:cTn id="13" dur="500" fill="hold"/>
                                        <p:tgtEl>
                                          <p:spTgt spid="224259">
                                            <p:txEl>
                                              <p:charRg st="55" end="83"/>
                                            </p:txEl>
                                          </p:spTgt>
                                        </p:tgtEl>
                                        <p:attrNameLst>
                                          <p:attrName>ppt_x</p:attrName>
                                        </p:attrNameLst>
                                      </p:cBhvr>
                                      <p:tavLst>
                                        <p:tav tm="0">
                                          <p:val>
                                            <p:strVal val="1+#ppt_w/2"/>
                                          </p:val>
                                        </p:tav>
                                        <p:tav tm="100000">
                                          <p:val>
                                            <p:strVal val="#ppt_x"/>
                                          </p:val>
                                        </p:tav>
                                      </p:tavLst>
                                    </p:anim>
                                    <p:anim calcmode="lin" valueType="num">
                                      <p:cBhvr additive="base">
                                        <p:cTn id="14" dur="500" fill="hold"/>
                                        <p:tgtEl>
                                          <p:spTgt spid="224259">
                                            <p:txEl>
                                              <p:charRg st="55" end="83"/>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2" fill="hold" nodeType="clickEffect">
                                  <p:stCondLst>
                                    <p:cond delay="0"/>
                                  </p:stCondLst>
                                  <p:childTnLst>
                                    <p:set>
                                      <p:cBhvr>
                                        <p:cTn id="18" dur="1" fill="hold">
                                          <p:stCondLst>
                                            <p:cond delay="0"/>
                                          </p:stCondLst>
                                        </p:cTn>
                                        <p:tgtEl>
                                          <p:spTgt spid="224259">
                                            <p:txEl>
                                              <p:charRg st="83" end="114"/>
                                            </p:txEl>
                                          </p:spTgt>
                                        </p:tgtEl>
                                        <p:attrNameLst>
                                          <p:attrName>style.visibility</p:attrName>
                                        </p:attrNameLst>
                                      </p:cBhvr>
                                      <p:to>
                                        <p:strVal val="visible"/>
                                      </p:to>
                                    </p:set>
                                    <p:anim calcmode="lin" valueType="num">
                                      <p:cBhvr additive="base">
                                        <p:cTn id="19" dur="500" fill="hold"/>
                                        <p:tgtEl>
                                          <p:spTgt spid="224259">
                                            <p:txEl>
                                              <p:charRg st="83" end="114"/>
                                            </p:txEl>
                                          </p:spTgt>
                                        </p:tgtEl>
                                        <p:attrNameLst>
                                          <p:attrName>ppt_x</p:attrName>
                                        </p:attrNameLst>
                                      </p:cBhvr>
                                      <p:tavLst>
                                        <p:tav tm="0">
                                          <p:val>
                                            <p:strVal val="1+#ppt_w/2"/>
                                          </p:val>
                                        </p:tav>
                                        <p:tav tm="100000">
                                          <p:val>
                                            <p:strVal val="#ppt_x"/>
                                          </p:val>
                                        </p:tav>
                                      </p:tavLst>
                                    </p:anim>
                                    <p:anim calcmode="lin" valueType="num">
                                      <p:cBhvr additive="base">
                                        <p:cTn id="20" dur="500" fill="hold"/>
                                        <p:tgtEl>
                                          <p:spTgt spid="224259">
                                            <p:txEl>
                                              <p:charRg st="83" end="114"/>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2" fill="hold" nodeType="clickEffect">
                                  <p:stCondLst>
                                    <p:cond delay="0"/>
                                  </p:stCondLst>
                                  <p:childTnLst>
                                    <p:set>
                                      <p:cBhvr>
                                        <p:cTn id="24" dur="1" fill="hold">
                                          <p:stCondLst>
                                            <p:cond delay="0"/>
                                          </p:stCondLst>
                                        </p:cTn>
                                        <p:tgtEl>
                                          <p:spTgt spid="224259">
                                            <p:txEl>
                                              <p:charRg st="114" end="146"/>
                                            </p:txEl>
                                          </p:spTgt>
                                        </p:tgtEl>
                                        <p:attrNameLst>
                                          <p:attrName>style.visibility</p:attrName>
                                        </p:attrNameLst>
                                      </p:cBhvr>
                                      <p:to>
                                        <p:strVal val="visible"/>
                                      </p:to>
                                    </p:set>
                                    <p:anim calcmode="lin" valueType="num">
                                      <p:cBhvr additive="base">
                                        <p:cTn id="25" dur="500" fill="hold"/>
                                        <p:tgtEl>
                                          <p:spTgt spid="224259">
                                            <p:txEl>
                                              <p:charRg st="114" end="146"/>
                                            </p:txEl>
                                          </p:spTgt>
                                        </p:tgtEl>
                                        <p:attrNameLst>
                                          <p:attrName>ppt_x</p:attrName>
                                        </p:attrNameLst>
                                      </p:cBhvr>
                                      <p:tavLst>
                                        <p:tav tm="0">
                                          <p:val>
                                            <p:strVal val="1+#ppt_w/2"/>
                                          </p:val>
                                        </p:tav>
                                        <p:tav tm="100000">
                                          <p:val>
                                            <p:strVal val="#ppt_x"/>
                                          </p:val>
                                        </p:tav>
                                      </p:tavLst>
                                    </p:anim>
                                    <p:anim calcmode="lin" valueType="num">
                                      <p:cBhvr additive="base">
                                        <p:cTn id="26" dur="500" fill="hold"/>
                                        <p:tgtEl>
                                          <p:spTgt spid="224259">
                                            <p:txEl>
                                              <p:charRg st="114" end="146"/>
                                            </p:txEl>
                                          </p:spTgt>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2" fill="hold" nodeType="clickEffect">
                                  <p:stCondLst>
                                    <p:cond delay="0"/>
                                  </p:stCondLst>
                                  <p:childTnLst>
                                    <p:set>
                                      <p:cBhvr>
                                        <p:cTn id="30" dur="1" fill="hold">
                                          <p:stCondLst>
                                            <p:cond delay="0"/>
                                          </p:stCondLst>
                                        </p:cTn>
                                        <p:tgtEl>
                                          <p:spTgt spid="224259">
                                            <p:txEl>
                                              <p:charRg st="146" end="159"/>
                                            </p:txEl>
                                          </p:spTgt>
                                        </p:tgtEl>
                                        <p:attrNameLst>
                                          <p:attrName>style.visibility</p:attrName>
                                        </p:attrNameLst>
                                      </p:cBhvr>
                                      <p:to>
                                        <p:strVal val="visible"/>
                                      </p:to>
                                    </p:set>
                                    <p:anim calcmode="lin" valueType="num">
                                      <p:cBhvr additive="base">
                                        <p:cTn id="31" dur="500" fill="hold"/>
                                        <p:tgtEl>
                                          <p:spTgt spid="224259">
                                            <p:txEl>
                                              <p:charRg st="146" end="159"/>
                                            </p:txEl>
                                          </p:spTgt>
                                        </p:tgtEl>
                                        <p:attrNameLst>
                                          <p:attrName>ppt_x</p:attrName>
                                        </p:attrNameLst>
                                      </p:cBhvr>
                                      <p:tavLst>
                                        <p:tav tm="0">
                                          <p:val>
                                            <p:strVal val="1+#ppt_w/2"/>
                                          </p:val>
                                        </p:tav>
                                        <p:tav tm="100000">
                                          <p:val>
                                            <p:strVal val="#ppt_x"/>
                                          </p:val>
                                        </p:tav>
                                      </p:tavLst>
                                    </p:anim>
                                    <p:anim calcmode="lin" valueType="num">
                                      <p:cBhvr additive="base">
                                        <p:cTn id="32" dur="500" fill="hold"/>
                                        <p:tgtEl>
                                          <p:spTgt spid="224259">
                                            <p:txEl>
                                              <p:charRg st="146" end="159"/>
                                            </p:txEl>
                                          </p:spTgt>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2" fill="hold" nodeType="clickEffect">
                                  <p:stCondLst>
                                    <p:cond delay="0"/>
                                  </p:stCondLst>
                                  <p:childTnLst>
                                    <p:set>
                                      <p:cBhvr>
                                        <p:cTn id="36" dur="1" fill="hold">
                                          <p:stCondLst>
                                            <p:cond delay="0"/>
                                          </p:stCondLst>
                                        </p:cTn>
                                        <p:tgtEl>
                                          <p:spTgt spid="224259">
                                            <p:txEl>
                                              <p:charRg st="159" end="187"/>
                                            </p:txEl>
                                          </p:spTgt>
                                        </p:tgtEl>
                                        <p:attrNameLst>
                                          <p:attrName>style.visibility</p:attrName>
                                        </p:attrNameLst>
                                      </p:cBhvr>
                                      <p:to>
                                        <p:strVal val="visible"/>
                                      </p:to>
                                    </p:set>
                                    <p:anim calcmode="lin" valueType="num">
                                      <p:cBhvr additive="base">
                                        <p:cTn id="37" dur="500" fill="hold"/>
                                        <p:tgtEl>
                                          <p:spTgt spid="224259">
                                            <p:txEl>
                                              <p:charRg st="159" end="187"/>
                                            </p:txEl>
                                          </p:spTgt>
                                        </p:tgtEl>
                                        <p:attrNameLst>
                                          <p:attrName>ppt_x</p:attrName>
                                        </p:attrNameLst>
                                      </p:cBhvr>
                                      <p:tavLst>
                                        <p:tav tm="0">
                                          <p:val>
                                            <p:strVal val="1+#ppt_w/2"/>
                                          </p:val>
                                        </p:tav>
                                        <p:tav tm="100000">
                                          <p:val>
                                            <p:strVal val="#ppt_x"/>
                                          </p:val>
                                        </p:tav>
                                      </p:tavLst>
                                    </p:anim>
                                    <p:anim calcmode="lin" valueType="num">
                                      <p:cBhvr additive="base">
                                        <p:cTn id="38" dur="500" fill="hold"/>
                                        <p:tgtEl>
                                          <p:spTgt spid="224259">
                                            <p:txEl>
                                              <p:charRg st="159" end="187"/>
                                            </p:txEl>
                                          </p:spTgt>
                                        </p:tgtEl>
                                        <p:attrNameLst>
                                          <p:attrName>ppt_y</p:attrName>
                                        </p:attrNameLst>
                                      </p:cBhvr>
                                      <p:tavLst>
                                        <p:tav tm="0">
                                          <p:val>
                                            <p:strVal val="#ppt_y"/>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224260"/>
                                        </p:tgtEl>
                                        <p:attrNameLst>
                                          <p:attrName>style.visibility</p:attrName>
                                        </p:attrNameLst>
                                      </p:cBhvr>
                                      <p:to>
                                        <p:strVal val="visible"/>
                                      </p:to>
                                    </p:set>
                                    <p:anim calcmode="lin" valueType="num">
                                      <p:cBhvr additive="base">
                                        <p:cTn id="43" dur="500" fill="hold"/>
                                        <p:tgtEl>
                                          <p:spTgt spid="224260"/>
                                        </p:tgtEl>
                                        <p:attrNameLst>
                                          <p:attrName>ppt_x</p:attrName>
                                        </p:attrNameLst>
                                      </p:cBhvr>
                                      <p:tavLst>
                                        <p:tav tm="0">
                                          <p:val>
                                            <p:strVal val="#ppt_x"/>
                                          </p:val>
                                        </p:tav>
                                        <p:tav tm="100000">
                                          <p:val>
                                            <p:strVal val="#ppt_x"/>
                                          </p:val>
                                        </p:tav>
                                      </p:tavLst>
                                    </p:anim>
                                    <p:anim calcmode="lin" valueType="num">
                                      <p:cBhvr additive="base">
                                        <p:cTn id="44" dur="500" fill="hold"/>
                                        <p:tgtEl>
                                          <p:spTgt spid="224260"/>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224261"/>
                                        </p:tgtEl>
                                        <p:attrNameLst>
                                          <p:attrName>style.visibility</p:attrName>
                                        </p:attrNameLst>
                                      </p:cBhvr>
                                      <p:to>
                                        <p:strVal val="visible"/>
                                      </p:to>
                                    </p:set>
                                    <p:anim calcmode="lin" valueType="num">
                                      <p:cBhvr additive="base">
                                        <p:cTn id="49" dur="500" fill="hold"/>
                                        <p:tgtEl>
                                          <p:spTgt spid="224261"/>
                                        </p:tgtEl>
                                        <p:attrNameLst>
                                          <p:attrName>ppt_x</p:attrName>
                                        </p:attrNameLst>
                                      </p:cBhvr>
                                      <p:tavLst>
                                        <p:tav tm="0">
                                          <p:val>
                                            <p:strVal val="#ppt_x"/>
                                          </p:val>
                                        </p:tav>
                                        <p:tav tm="100000">
                                          <p:val>
                                            <p:strVal val="#ppt_x"/>
                                          </p:val>
                                        </p:tav>
                                      </p:tavLst>
                                    </p:anim>
                                    <p:anim calcmode="lin" valueType="num">
                                      <p:cBhvr additive="base">
                                        <p:cTn id="50" dur="500" fill="hold"/>
                                        <p:tgtEl>
                                          <p:spTgt spid="224261"/>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224262"/>
                                        </p:tgtEl>
                                        <p:attrNameLst>
                                          <p:attrName>style.visibility</p:attrName>
                                        </p:attrNameLst>
                                      </p:cBhvr>
                                      <p:to>
                                        <p:strVal val="visible"/>
                                      </p:to>
                                    </p:set>
                                    <p:animEffect transition="in" filter="fade">
                                      <p:cBhvr>
                                        <p:cTn id="55" dur="500"/>
                                        <p:tgtEl>
                                          <p:spTgt spid="2242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4260" grpId="0" bldLvl="0" animBg="1"/>
      <p:bldP spid="224261" grpId="0" bldLvl="0" animBg="1"/>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2337" name="Rectangle 2"/>
          <p:cNvSpPr>
            <a:spLocks noGrp="1"/>
          </p:cNvSpPr>
          <p:nvPr>
            <p:ph type="title"/>
          </p:nvPr>
        </p:nvSpPr>
        <p:spPr/>
        <p:txBody>
          <a:bodyPr vert="horz" wrap="square" lIns="102870" tIns="51435" rIns="102870" bIns="51435" anchor="ctr"/>
          <a:p>
            <a:pPr defTabSz="1028700"/>
            <a:r>
              <a:rPr lang="en-US" altLang="zh-CN" sz="3600" kern="1200" dirty="0">
                <a:latin typeface="微软雅黑" panose="020B0503020204020204" pitchFamily="34" charset="-122"/>
                <a:ea typeface="微软雅黑" panose="020B0503020204020204" pitchFamily="34" charset="-122"/>
                <a:cs typeface="+mj-cs"/>
                <a:sym typeface="Calibri" panose="020F0502020204030204" pitchFamily="34" charset="0"/>
              </a:rPr>
              <a:t>notify(), notifyAll() </a:t>
            </a:r>
            <a:r>
              <a:rPr lang="en-US" altLang="zh-CN" sz="3600" i="1" kern="1200" dirty="0">
                <a:latin typeface="微软雅黑" panose="020B0503020204020204" pitchFamily="34" charset="-122"/>
                <a:ea typeface="微软雅黑" panose="020B0503020204020204" pitchFamily="34" charset="-122"/>
                <a:cs typeface="+mj-cs"/>
                <a:sym typeface="Calibri" panose="020F0502020204030204" pitchFamily="34" charset="0"/>
              </a:rPr>
              <a:t>Methods</a:t>
            </a:r>
            <a:endParaRPr lang="en-US" altLang="zh-CN" sz="3600" i="1" kern="1200" dirty="0">
              <a:latin typeface="微软雅黑" panose="020B0503020204020204" pitchFamily="34" charset="-122"/>
              <a:ea typeface="微软雅黑" panose="020B0503020204020204" pitchFamily="34" charset="-122"/>
              <a:cs typeface="+mj-cs"/>
              <a:sym typeface="Calibri" panose="020F0502020204030204" pitchFamily="34" charset="0"/>
            </a:endParaRPr>
          </a:p>
        </p:txBody>
      </p:sp>
      <p:sp>
        <p:nvSpPr>
          <p:cNvPr id="225283" name="Rectangle 3"/>
          <p:cNvSpPr>
            <a:spLocks noGrp="1"/>
          </p:cNvSpPr>
          <p:nvPr>
            <p:ph idx="1"/>
          </p:nvPr>
        </p:nvSpPr>
        <p:spPr>
          <a:xfrm>
            <a:off x="419100" y="1328738"/>
            <a:ext cx="8229600" cy="4525963"/>
          </a:xfrm>
        </p:spPr>
        <p:txBody>
          <a:bodyPr wrap="square" lIns="102870" tIns="51435" rIns="102870" bIns="51435" anchor="t"/>
          <a:lstStyle/>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en-US" altLang="zh-CN" sz="3050" b="0" i="0" u="none" strike="noStrike" kern="1200" cap="none" spc="0" normalizeH="0" baseline="0" noProof="1">
                <a:ln>
                  <a:noFill/>
                </a:ln>
                <a:solidFill>
                  <a:srgbClr val="FF0000"/>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notify()</a:t>
            </a:r>
            <a:r>
              <a:rPr kumimoji="0" lang="zh-CN" altLang="en-US" sz="3050" b="0" i="0" u="none" strike="noStrike" kern="1200" cap="none" spc="0" normalizeH="0" baseline="0" noProof="1">
                <a:ln>
                  <a:noFill/>
                </a:ln>
                <a:solidFill>
                  <a:srgbClr val="FF0000"/>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方法</a:t>
            </a:r>
            <a:r>
              <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将通知因在锁对象上调用</a:t>
            </a:r>
            <a:r>
              <a:rPr kumimoji="0" lang="en-US" altLang="zh-CN"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wait()</a:t>
            </a:r>
            <a:r>
              <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方法而被阻塞的任意一个线程，使它有机会检查测试条件的改变</a:t>
            </a:r>
            <a:endPar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en-US" altLang="zh-CN" sz="3050" b="0" i="0" u="none" strike="noStrike" kern="1200" cap="none" spc="0" normalizeH="0" baseline="0" noProof="1">
                <a:ln>
                  <a:noFill/>
                </a:ln>
                <a:solidFill>
                  <a:srgbClr val="FF0000"/>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notifyAll()</a:t>
            </a:r>
            <a:r>
              <a:rPr kumimoji="0" lang="zh-CN" altLang="en-US" sz="3050" b="0" i="0" u="none" strike="noStrike" kern="1200" cap="none" spc="0" normalizeH="0" baseline="0" noProof="1">
                <a:ln>
                  <a:noFill/>
                </a:ln>
                <a:solidFill>
                  <a:srgbClr val="FF0000"/>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方法</a:t>
            </a:r>
            <a:r>
              <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将通知因在锁对象上调用</a:t>
            </a:r>
            <a:r>
              <a:rPr kumimoji="0" lang="en-US" altLang="zh-CN"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wait()</a:t>
            </a:r>
            <a:r>
              <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方法而被阻塞的所有线程，使它们都有机会检查测试条件的改变</a:t>
            </a:r>
            <a:endPar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endParaRPr kumimoji="0" lang="zh-CN" altLang="en-US" sz="3050" b="0" i="0" u="none" strike="noStrike" kern="1200" cap="none" spc="0" normalizeH="0" baseline="0" noProof="1">
              <a:ln>
                <a:noFill/>
              </a:ln>
              <a:solidFill>
                <a:srgbClr val="FF3300"/>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p:txBody>
      </p:sp>
      <p:sp>
        <p:nvSpPr>
          <p:cNvPr id="225284" name="Rectangle 4"/>
          <p:cNvSpPr/>
          <p:nvPr/>
        </p:nvSpPr>
        <p:spPr>
          <a:xfrm>
            <a:off x="488950" y="3201988"/>
            <a:ext cx="8335963" cy="3251200"/>
          </a:xfrm>
          <a:prstGeom prst="rect">
            <a:avLst/>
          </a:prstGeom>
          <a:solidFill>
            <a:srgbClr val="F8F8F8"/>
          </a:solidFill>
          <a:ln w="9525" cap="flat" cmpd="sng">
            <a:solidFill>
              <a:schemeClr val="tx1"/>
            </a:solidFill>
            <a:prstDash val="solid"/>
            <a:miter/>
            <a:headEnd type="none" w="med" len="med"/>
            <a:tailEnd type="none" w="med" len="med"/>
          </a:ln>
        </p:spPr>
        <p:txBody>
          <a:bodyPr wrap="none" lIns="102870" tIns="51435" rIns="102870" bIns="51435" anchor="ctr"/>
          <a:p>
            <a:pPr eaLnBrk="0" hangingPunct="0"/>
            <a:r>
              <a:rPr lang="en-US" altLang="zh-CN" sz="2700" b="1" dirty="0">
                <a:latin typeface="Times New Roman" panose="02020603050405020304" pitchFamily="18" charset="0"/>
                <a:ea typeface="宋体" panose="02010600030101010101" pitchFamily="2" charset="-122"/>
              </a:rPr>
              <a:t>Object lockObj=new Object();</a:t>
            </a:r>
            <a:endParaRPr lang="en-US" altLang="zh-CN" sz="2700" b="1" dirty="0">
              <a:latin typeface="Times New Roman" panose="02020603050405020304" pitchFamily="18" charset="0"/>
              <a:ea typeface="宋体" panose="02010600030101010101" pitchFamily="2" charset="-122"/>
            </a:endParaRPr>
          </a:p>
          <a:p>
            <a:pPr eaLnBrk="0" hangingPunct="0"/>
            <a:endParaRPr lang="en-US" altLang="zh-CN" sz="2700" b="1" dirty="0">
              <a:latin typeface="Times New Roman" panose="02020603050405020304" pitchFamily="18" charset="0"/>
              <a:ea typeface="宋体" panose="02010600030101010101" pitchFamily="2" charset="-122"/>
            </a:endParaRPr>
          </a:p>
          <a:p>
            <a:pPr eaLnBrk="0" hangingPunct="0"/>
            <a:r>
              <a:rPr lang="en-US" altLang="zh-CN" sz="2700" b="1" dirty="0">
                <a:latin typeface="Times New Roman" panose="02020603050405020304" pitchFamily="18" charset="0"/>
                <a:ea typeface="宋体" panose="02010600030101010101" pitchFamily="2" charset="-122"/>
              </a:rPr>
              <a:t>void changeCondition(){</a:t>
            </a:r>
            <a:endParaRPr lang="en-US" altLang="zh-CN" sz="2700" b="1" dirty="0">
              <a:latin typeface="Times New Roman" panose="02020603050405020304" pitchFamily="18" charset="0"/>
              <a:ea typeface="宋体" panose="02010600030101010101" pitchFamily="2" charset="-122"/>
            </a:endParaRPr>
          </a:p>
          <a:p>
            <a:pPr eaLnBrk="0" hangingPunct="0"/>
            <a:r>
              <a:rPr lang="en-US" altLang="zh-CN" sz="2700" b="1" dirty="0">
                <a:latin typeface="Times New Roman" panose="02020603050405020304" pitchFamily="18" charset="0"/>
                <a:ea typeface="宋体" panose="02010600030101010101" pitchFamily="2" charset="-122"/>
              </a:rPr>
              <a:t>    </a:t>
            </a:r>
            <a:r>
              <a:rPr lang="en-US" altLang="zh-CN" sz="2700" b="1" dirty="0">
                <a:solidFill>
                  <a:srgbClr val="FF3300"/>
                </a:solidFill>
                <a:latin typeface="Times New Roman" panose="02020603050405020304" pitchFamily="18" charset="0"/>
                <a:ea typeface="宋体" panose="02010600030101010101" pitchFamily="2" charset="-122"/>
              </a:rPr>
              <a:t>synchronized(lockObj){</a:t>
            </a:r>
            <a:endParaRPr lang="en-US" altLang="zh-CN" sz="2700" b="1" dirty="0">
              <a:solidFill>
                <a:srgbClr val="FF3300"/>
              </a:solidFill>
              <a:latin typeface="Times New Roman" panose="02020603050405020304" pitchFamily="18" charset="0"/>
              <a:ea typeface="宋体" panose="02010600030101010101" pitchFamily="2" charset="-122"/>
            </a:endParaRPr>
          </a:p>
          <a:p>
            <a:pPr eaLnBrk="0" hangingPunct="0"/>
            <a:r>
              <a:rPr lang="en-US" altLang="zh-CN" sz="2700" b="1" dirty="0">
                <a:solidFill>
                  <a:srgbClr val="FF3300"/>
                </a:solidFill>
                <a:latin typeface="Times New Roman" panose="02020603050405020304" pitchFamily="18" charset="0"/>
                <a:ea typeface="宋体" panose="02010600030101010101" pitchFamily="2" charset="-122"/>
              </a:rPr>
              <a:t>        &lt;</a:t>
            </a:r>
            <a:r>
              <a:rPr lang="zh-CN" altLang="en-US" sz="2700" b="1" dirty="0">
                <a:solidFill>
                  <a:srgbClr val="FF3300"/>
                </a:solidFill>
                <a:latin typeface="Times New Roman" panose="02020603050405020304" pitchFamily="18" charset="0"/>
                <a:ea typeface="宋体" panose="02010600030101010101" pitchFamily="2" charset="-122"/>
              </a:rPr>
              <a:t>改变测试条件</a:t>
            </a:r>
            <a:r>
              <a:rPr lang="en-US" altLang="zh-CN" sz="2700" b="1" dirty="0">
                <a:solidFill>
                  <a:srgbClr val="FF3300"/>
                </a:solidFill>
                <a:latin typeface="Times New Roman" panose="02020603050405020304" pitchFamily="18" charset="0"/>
                <a:ea typeface="宋体" panose="02010600030101010101" pitchFamily="2" charset="-122"/>
              </a:rPr>
              <a:t>&gt;</a:t>
            </a:r>
            <a:endParaRPr lang="en-US" altLang="zh-CN" sz="2700" b="1" dirty="0">
              <a:solidFill>
                <a:srgbClr val="FF3300"/>
              </a:solidFill>
              <a:latin typeface="Times New Roman" panose="02020603050405020304" pitchFamily="18" charset="0"/>
              <a:ea typeface="宋体" panose="02010600030101010101" pitchFamily="2" charset="-122"/>
            </a:endParaRPr>
          </a:p>
          <a:p>
            <a:pPr eaLnBrk="0" hangingPunct="0"/>
            <a:r>
              <a:rPr lang="en-US" altLang="zh-CN" sz="2700" b="1" dirty="0">
                <a:latin typeface="Times New Roman" panose="02020603050405020304" pitchFamily="18" charset="0"/>
                <a:ea typeface="宋体" panose="02010600030101010101" pitchFamily="2" charset="-122"/>
              </a:rPr>
              <a:t>        </a:t>
            </a:r>
            <a:r>
              <a:rPr lang="en-US" altLang="zh-CN" sz="2700" b="1" dirty="0">
                <a:solidFill>
                  <a:srgbClr val="FF3300"/>
                </a:solidFill>
                <a:latin typeface="Times New Roman" panose="02020603050405020304" pitchFamily="18" charset="0"/>
                <a:ea typeface="宋体" panose="02010600030101010101" pitchFamily="2" charset="-122"/>
              </a:rPr>
              <a:t>lockObj.notifyAll();</a:t>
            </a:r>
            <a:endParaRPr lang="en-US" altLang="zh-CN" sz="2700" b="1" dirty="0">
              <a:solidFill>
                <a:srgbClr val="FF3300"/>
              </a:solidFill>
              <a:latin typeface="Times New Roman" panose="02020603050405020304" pitchFamily="18" charset="0"/>
              <a:ea typeface="宋体" panose="02010600030101010101" pitchFamily="2" charset="-122"/>
            </a:endParaRPr>
          </a:p>
          <a:p>
            <a:pPr eaLnBrk="0" hangingPunct="0"/>
            <a:r>
              <a:rPr lang="en-US" altLang="zh-CN" sz="2700" b="1" dirty="0">
                <a:latin typeface="Times New Roman" panose="02020603050405020304" pitchFamily="18" charset="0"/>
                <a:ea typeface="宋体" panose="02010600030101010101" pitchFamily="2" charset="-122"/>
              </a:rPr>
              <a:t>    </a:t>
            </a:r>
            <a:r>
              <a:rPr lang="en-US" altLang="zh-CN" sz="2700" b="1" dirty="0">
                <a:solidFill>
                  <a:srgbClr val="FF3300"/>
                </a:solidFill>
                <a:latin typeface="Times New Roman" panose="02020603050405020304" pitchFamily="18" charset="0"/>
                <a:ea typeface="宋体" panose="02010600030101010101" pitchFamily="2" charset="-122"/>
              </a:rPr>
              <a:t>}</a:t>
            </a:r>
            <a:endParaRPr lang="en-US" altLang="zh-CN" sz="2700" b="1" dirty="0">
              <a:solidFill>
                <a:srgbClr val="FF3300"/>
              </a:solidFill>
              <a:latin typeface="Times New Roman" panose="02020603050405020304" pitchFamily="18" charset="0"/>
              <a:ea typeface="宋体" panose="02010600030101010101" pitchFamily="2" charset="-122"/>
            </a:endParaRPr>
          </a:p>
          <a:p>
            <a:pPr eaLnBrk="0" hangingPunct="0"/>
            <a:r>
              <a:rPr lang="en-US" altLang="zh-CN" sz="2700" b="1" dirty="0">
                <a:latin typeface="Times New Roman" panose="02020603050405020304" pitchFamily="18" charset="0"/>
                <a:ea typeface="宋体" panose="02010600030101010101" pitchFamily="2" charset="-122"/>
              </a:rPr>
              <a:t>}</a:t>
            </a:r>
            <a:endParaRPr lang="en-US" altLang="zh-CN" sz="2700" b="1" dirty="0">
              <a:latin typeface="Times New Roman" panose="02020603050405020304" pitchFamily="18" charset="0"/>
              <a:ea typeface="宋体" panose="02010600030101010101" pitchFamily="2" charset="-122"/>
            </a:endParaRPr>
          </a:p>
        </p:txBody>
      </p:sp>
      <p:sp>
        <p:nvSpPr>
          <p:cNvPr id="225285" name="Rectangle 5"/>
          <p:cNvSpPr>
            <a:spLocks noChangeArrowheads="1"/>
          </p:cNvSpPr>
          <p:nvPr/>
        </p:nvSpPr>
        <p:spPr bwMode="auto">
          <a:xfrm>
            <a:off x="488950" y="1009650"/>
            <a:ext cx="8335963" cy="1965325"/>
          </a:xfrm>
          <a:prstGeom prst="rect">
            <a:avLst/>
          </a:prstGeom>
          <a:solidFill>
            <a:srgbClr val="F8F8F8"/>
          </a:solidFill>
          <a:ln w="9525">
            <a:solidFill>
              <a:schemeClr val="tx1"/>
            </a:solidFill>
            <a:miter lim="800000"/>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02870" tIns="51435" rIns="102870" bIns="51435" anchor="ctr"/>
          <a:lstStyle/>
          <a:p>
            <a:pPr marL="0" marR="0" lvl="0" indent="0" algn="l"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en-US" altLang="zh-CN" sz="2700" b="1" i="0" u="none" strike="noStrike" kern="1200" cap="none" spc="0" normalizeH="0" baseline="0" noProof="0">
                <a:ln>
                  <a:noFill/>
                </a:ln>
                <a:solidFill>
                  <a:srgbClr val="FF3300"/>
                </a:solidFill>
                <a:effectLst/>
                <a:uLnTx/>
                <a:uFillTx/>
                <a:latin typeface="Times New Roman" panose="02020603050405020304" pitchFamily="18" charset="0"/>
                <a:ea typeface="宋体" panose="02010600030101010101" pitchFamily="2" charset="-122"/>
                <a:cs typeface="+mn-cs"/>
                <a:sym typeface="+mn-ea"/>
              </a:rPr>
              <a:t>synchronized</a:t>
            </a:r>
            <a:r>
              <a:rPr kumimoji="0" lang="en-US" altLang="zh-CN" sz="2700" b="1" i="0" u="none" strike="noStrike" kern="1200" cap="none" spc="0" normalizeH="0" baseline="0" noProof="0">
                <a:ln>
                  <a:noFill/>
                </a:ln>
                <a:solidFill>
                  <a:schemeClr val="tx1"/>
                </a:solidFill>
                <a:effectLst/>
                <a:uLnTx/>
                <a:uFillTx/>
                <a:latin typeface="Times New Roman" panose="02020603050405020304" pitchFamily="18" charset="0"/>
                <a:ea typeface="宋体" panose="02010600030101010101" pitchFamily="2" charset="-122"/>
                <a:cs typeface="+mn-cs"/>
                <a:sym typeface="+mn-ea"/>
              </a:rPr>
              <a:t> void changeCondition(){</a:t>
            </a:r>
            <a:endParaRPr kumimoji="0" lang="en-US" altLang="zh-CN" sz="2700" b="1" i="0" u="none" strike="noStrike" kern="1200" cap="none" spc="0" normalizeH="0" baseline="0" noProof="0">
              <a:ln>
                <a:noFill/>
              </a:ln>
              <a:solidFill>
                <a:schemeClr val="tx1"/>
              </a:solidFill>
              <a:effectLst/>
              <a:uLnTx/>
              <a:uFillTx/>
              <a:latin typeface="Times New Roman" panose="02020603050405020304" pitchFamily="18" charset="0"/>
              <a:ea typeface="宋体" panose="02010600030101010101" pitchFamily="2" charset="-122"/>
              <a:cs typeface="+mn-cs"/>
              <a:sym typeface="+mn-ea"/>
            </a:endParaRPr>
          </a:p>
          <a:p>
            <a:pPr marL="0" marR="0" lvl="0" indent="0" algn="l"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en-US" altLang="zh-CN" sz="2700" b="1" i="0" u="none" strike="noStrike" kern="1200" cap="none" spc="0" normalizeH="0" baseline="0" noProof="0">
                <a:ln>
                  <a:noFill/>
                </a:ln>
                <a:solidFill>
                  <a:schemeClr val="tx1"/>
                </a:solidFill>
                <a:effectLst>
                  <a:outerShdw blurRad="38100" dist="38100" dir="2700000" algn="tl">
                    <a:srgbClr val="C0C0C0"/>
                  </a:outerShdw>
                </a:effectLst>
                <a:uLnTx/>
                <a:uFillTx/>
                <a:latin typeface="Times New Roman" panose="02020603050405020304" pitchFamily="18" charset="0"/>
                <a:ea typeface="宋体" panose="02010600030101010101" pitchFamily="2" charset="-122"/>
                <a:cs typeface="+mn-cs"/>
                <a:sym typeface="+mn-ea"/>
              </a:rPr>
              <a:t>    </a:t>
            </a:r>
            <a:r>
              <a:rPr kumimoji="0" lang="en-US" altLang="zh-CN" sz="2700" b="1" i="0" u="none" strike="noStrike" kern="1200" cap="none" spc="0" normalizeH="0" baseline="0" noProof="0">
                <a:ln>
                  <a:noFill/>
                </a:ln>
                <a:solidFill>
                  <a:srgbClr val="FF3300"/>
                </a:solidFill>
                <a:effectLst/>
                <a:uLnTx/>
                <a:uFillTx/>
                <a:latin typeface="Times New Roman" panose="02020603050405020304" pitchFamily="18" charset="0"/>
                <a:ea typeface="宋体" panose="02010600030101010101" pitchFamily="2" charset="-122"/>
                <a:cs typeface="+mn-cs"/>
                <a:sym typeface="+mn-ea"/>
              </a:rPr>
              <a:t>&lt;</a:t>
            </a:r>
            <a:r>
              <a:rPr kumimoji="0" lang="zh-CN" altLang="en-US" sz="2700" b="1" i="0" u="none" strike="noStrike" kern="1200" cap="none" spc="0" normalizeH="0" baseline="0" noProof="0">
                <a:ln>
                  <a:noFill/>
                </a:ln>
                <a:solidFill>
                  <a:srgbClr val="FF3300"/>
                </a:solidFill>
                <a:effectLst/>
                <a:uLnTx/>
                <a:uFillTx/>
                <a:latin typeface="Times New Roman" panose="02020603050405020304" pitchFamily="18" charset="0"/>
                <a:ea typeface="宋体" panose="02010600030101010101" pitchFamily="2" charset="-122"/>
                <a:cs typeface="+mn-cs"/>
                <a:sym typeface="+mn-ea"/>
              </a:rPr>
              <a:t>改变测试条件</a:t>
            </a:r>
            <a:r>
              <a:rPr kumimoji="0" lang="en-US" altLang="zh-CN" sz="2700" b="1" i="0" u="none" strike="noStrike" kern="1200" cap="none" spc="0" normalizeH="0" baseline="0" noProof="0">
                <a:ln>
                  <a:noFill/>
                </a:ln>
                <a:solidFill>
                  <a:srgbClr val="FF3300"/>
                </a:solidFill>
                <a:effectLst/>
                <a:uLnTx/>
                <a:uFillTx/>
                <a:latin typeface="Times New Roman" panose="02020603050405020304" pitchFamily="18" charset="0"/>
                <a:ea typeface="宋体" panose="02010600030101010101" pitchFamily="2" charset="-122"/>
                <a:cs typeface="+mn-cs"/>
                <a:sym typeface="+mn-ea"/>
              </a:rPr>
              <a:t>&gt;</a:t>
            </a:r>
            <a:endParaRPr kumimoji="0" lang="en-US" altLang="zh-CN" sz="2700" b="1" i="0" u="none" strike="noStrike" kern="1200" cap="none" spc="0" normalizeH="0" baseline="0" noProof="0">
              <a:ln>
                <a:noFill/>
              </a:ln>
              <a:solidFill>
                <a:srgbClr val="FF3300"/>
              </a:solidFill>
              <a:effectLst/>
              <a:uLnTx/>
              <a:uFillTx/>
              <a:latin typeface="Times New Roman" panose="02020603050405020304" pitchFamily="18" charset="0"/>
              <a:ea typeface="宋体" panose="02010600030101010101" pitchFamily="2" charset="-122"/>
              <a:cs typeface="+mn-cs"/>
              <a:sym typeface="+mn-ea"/>
            </a:endParaRPr>
          </a:p>
          <a:p>
            <a:pPr marL="0" marR="0" lvl="0" indent="0" algn="l"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en-US" altLang="zh-CN" sz="2700" b="1" i="0" u="none" strike="noStrike" kern="1200" cap="none" spc="0" normalizeH="0" baseline="0" noProof="0">
                <a:ln>
                  <a:noFill/>
                </a:ln>
                <a:solidFill>
                  <a:schemeClr val="tx1"/>
                </a:solidFill>
                <a:effectLst/>
                <a:uLnTx/>
                <a:uFillTx/>
                <a:latin typeface="Times New Roman" panose="02020603050405020304" pitchFamily="18" charset="0"/>
                <a:ea typeface="宋体" panose="02010600030101010101" pitchFamily="2" charset="-122"/>
                <a:cs typeface="+mn-cs"/>
                <a:sym typeface="+mn-ea"/>
              </a:rPr>
              <a:t>    </a:t>
            </a:r>
            <a:r>
              <a:rPr kumimoji="0" lang="en-US" altLang="zh-CN" sz="2700" b="1" i="0" u="none" strike="noStrike" kern="1200" cap="none" spc="0" normalizeH="0" baseline="0" noProof="0">
                <a:ln>
                  <a:noFill/>
                </a:ln>
                <a:solidFill>
                  <a:srgbClr val="FF3300"/>
                </a:solidFill>
                <a:effectLst/>
                <a:uLnTx/>
                <a:uFillTx/>
                <a:latin typeface="Times New Roman" panose="02020603050405020304" pitchFamily="18" charset="0"/>
                <a:ea typeface="宋体" panose="02010600030101010101" pitchFamily="2" charset="-122"/>
                <a:cs typeface="+mn-cs"/>
                <a:sym typeface="+mn-ea"/>
              </a:rPr>
              <a:t>notifyAll();</a:t>
            </a:r>
            <a:endParaRPr kumimoji="0" lang="en-US" altLang="zh-CN" sz="2700" b="1" i="0" u="none" strike="noStrike" kern="1200" cap="none" spc="0" normalizeH="0" baseline="0" noProof="0">
              <a:ln>
                <a:noFill/>
              </a:ln>
              <a:solidFill>
                <a:schemeClr val="tx1"/>
              </a:solidFill>
              <a:effectLst/>
              <a:uLnTx/>
              <a:uFillTx/>
              <a:latin typeface="Times New Roman" panose="02020603050405020304" pitchFamily="18" charset="0"/>
              <a:ea typeface="宋体" panose="02010600030101010101" pitchFamily="2" charset="-122"/>
              <a:cs typeface="+mn-cs"/>
              <a:sym typeface="+mn-ea"/>
            </a:endParaRPr>
          </a:p>
          <a:p>
            <a:pPr marL="0" marR="0" lvl="0" indent="0" algn="l"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en-US" altLang="zh-CN" sz="2700" b="1" i="0" u="none" strike="noStrike" kern="1200" cap="none" spc="0" normalizeH="0" baseline="0" noProof="0">
                <a:ln>
                  <a:noFill/>
                </a:ln>
                <a:solidFill>
                  <a:schemeClr val="tx1"/>
                </a:solidFill>
                <a:effectLst/>
                <a:uLnTx/>
                <a:uFillTx/>
                <a:latin typeface="Times New Roman" panose="02020603050405020304" pitchFamily="18" charset="0"/>
                <a:ea typeface="宋体" panose="02010600030101010101" pitchFamily="2" charset="-122"/>
                <a:cs typeface="+mn-cs"/>
                <a:sym typeface="+mn-ea"/>
              </a:rPr>
              <a:t>}</a:t>
            </a:r>
            <a:endParaRPr kumimoji="0" lang="en-US" altLang="zh-CN" sz="2700" b="1" i="0" u="none" strike="noStrike" kern="1200" cap="none" spc="0" normalizeH="0" baseline="0" noProof="0">
              <a:ln>
                <a:noFill/>
              </a:ln>
              <a:solidFill>
                <a:schemeClr val="tx1"/>
              </a:solidFill>
              <a:effectLst/>
              <a:uLnTx/>
              <a:uFillTx/>
              <a:latin typeface="Times New Roman" panose="02020603050405020304" pitchFamily="18" charset="0"/>
              <a:ea typeface="宋体" panose="02010600030101010101" pitchFamily="2" charset="-122"/>
              <a:cs typeface="+mn-cs"/>
              <a:sym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225283">
                                            <p:txEl>
                                              <p:charRg st="0" end="56"/>
                                            </p:txEl>
                                          </p:spTgt>
                                        </p:tgtEl>
                                        <p:attrNameLst>
                                          <p:attrName>style.visibility</p:attrName>
                                        </p:attrNameLst>
                                      </p:cBhvr>
                                      <p:to>
                                        <p:strVal val="visible"/>
                                      </p:to>
                                    </p:set>
                                    <p:anim calcmode="lin" valueType="num">
                                      <p:cBhvr additive="base">
                                        <p:cTn id="7" dur="500" fill="hold"/>
                                        <p:tgtEl>
                                          <p:spTgt spid="225283">
                                            <p:txEl>
                                              <p:charRg st="0" end="56"/>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225283">
                                            <p:txEl>
                                              <p:charRg st="0" end="56"/>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nodeType="clickEffect">
                                  <p:stCondLst>
                                    <p:cond delay="0"/>
                                  </p:stCondLst>
                                  <p:childTnLst>
                                    <p:set>
                                      <p:cBhvr>
                                        <p:cTn id="12" dur="1" fill="hold">
                                          <p:stCondLst>
                                            <p:cond delay="0"/>
                                          </p:stCondLst>
                                        </p:cTn>
                                        <p:tgtEl>
                                          <p:spTgt spid="225283">
                                            <p:txEl>
                                              <p:charRg st="56" end="115"/>
                                            </p:txEl>
                                          </p:spTgt>
                                        </p:tgtEl>
                                        <p:attrNameLst>
                                          <p:attrName>style.visibility</p:attrName>
                                        </p:attrNameLst>
                                      </p:cBhvr>
                                      <p:to>
                                        <p:strVal val="visible"/>
                                      </p:to>
                                    </p:set>
                                    <p:anim calcmode="lin" valueType="num">
                                      <p:cBhvr additive="base">
                                        <p:cTn id="13" dur="500" fill="hold"/>
                                        <p:tgtEl>
                                          <p:spTgt spid="225283">
                                            <p:txEl>
                                              <p:charRg st="56" end="115"/>
                                            </p:txEl>
                                          </p:spTgt>
                                        </p:tgtEl>
                                        <p:attrNameLst>
                                          <p:attrName>ppt_x</p:attrName>
                                        </p:attrNameLst>
                                      </p:cBhvr>
                                      <p:tavLst>
                                        <p:tav tm="0">
                                          <p:val>
                                            <p:strVal val="1+#ppt_w/2"/>
                                          </p:val>
                                        </p:tav>
                                        <p:tav tm="100000">
                                          <p:val>
                                            <p:strVal val="#ppt_x"/>
                                          </p:val>
                                        </p:tav>
                                      </p:tavLst>
                                    </p:anim>
                                    <p:anim calcmode="lin" valueType="num">
                                      <p:cBhvr additive="base">
                                        <p:cTn id="14" dur="500" fill="hold"/>
                                        <p:tgtEl>
                                          <p:spTgt spid="225283">
                                            <p:txEl>
                                              <p:charRg st="56" end="115"/>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25285"/>
                                        </p:tgtEl>
                                        <p:attrNameLst>
                                          <p:attrName>style.visibility</p:attrName>
                                        </p:attrNameLst>
                                      </p:cBhvr>
                                      <p:to>
                                        <p:strVal val="visible"/>
                                      </p:to>
                                    </p:set>
                                    <p:anim calcmode="lin" valueType="num">
                                      <p:cBhvr additive="base">
                                        <p:cTn id="19" dur="500" fill="hold"/>
                                        <p:tgtEl>
                                          <p:spTgt spid="225285"/>
                                        </p:tgtEl>
                                        <p:attrNameLst>
                                          <p:attrName>ppt_x</p:attrName>
                                        </p:attrNameLst>
                                      </p:cBhvr>
                                      <p:tavLst>
                                        <p:tav tm="0">
                                          <p:val>
                                            <p:strVal val="#ppt_x"/>
                                          </p:val>
                                        </p:tav>
                                        <p:tav tm="100000">
                                          <p:val>
                                            <p:strVal val="#ppt_x"/>
                                          </p:val>
                                        </p:tav>
                                      </p:tavLst>
                                    </p:anim>
                                    <p:anim calcmode="lin" valueType="num">
                                      <p:cBhvr additive="base">
                                        <p:cTn id="20" dur="500" fill="hold"/>
                                        <p:tgtEl>
                                          <p:spTgt spid="225285"/>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225284"/>
                                        </p:tgtEl>
                                        <p:attrNameLst>
                                          <p:attrName>style.visibility</p:attrName>
                                        </p:attrNameLst>
                                      </p:cBhvr>
                                      <p:to>
                                        <p:strVal val="visible"/>
                                      </p:to>
                                    </p:set>
                                    <p:anim calcmode="lin" valueType="num">
                                      <p:cBhvr additive="base">
                                        <p:cTn id="25" dur="500" fill="hold"/>
                                        <p:tgtEl>
                                          <p:spTgt spid="225284"/>
                                        </p:tgtEl>
                                        <p:attrNameLst>
                                          <p:attrName>ppt_x</p:attrName>
                                        </p:attrNameLst>
                                      </p:cBhvr>
                                      <p:tavLst>
                                        <p:tav tm="0">
                                          <p:val>
                                            <p:strVal val="#ppt_x"/>
                                          </p:val>
                                        </p:tav>
                                        <p:tav tm="100000">
                                          <p:val>
                                            <p:strVal val="#ppt_x"/>
                                          </p:val>
                                        </p:tav>
                                      </p:tavLst>
                                    </p:anim>
                                    <p:anim calcmode="lin" valueType="num">
                                      <p:cBhvr additive="base">
                                        <p:cTn id="26" dur="500" fill="hold"/>
                                        <p:tgtEl>
                                          <p:spTgt spid="22528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5284" grpId="0" bldLvl="0" animBg="1"/>
      <p:bldP spid="225285" grpId="0" bldLvl="0" animBg="1"/>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4385" name="Rectangle 2"/>
          <p:cNvSpPr/>
          <p:nvPr/>
        </p:nvSpPr>
        <p:spPr>
          <a:xfrm>
            <a:off x="117475" y="12700"/>
            <a:ext cx="8743950" cy="6832600"/>
          </a:xfrm>
          <a:prstGeom prst="rect">
            <a:avLst/>
          </a:prstGeom>
          <a:solidFill>
            <a:schemeClr val="bg1"/>
          </a:solidFill>
          <a:ln w="9525" cap="flat" cmpd="sng">
            <a:solidFill>
              <a:schemeClr val="tx1"/>
            </a:solidFill>
            <a:prstDash val="solid"/>
            <a:miter/>
            <a:headEnd type="none" w="med" len="med"/>
            <a:tailEnd type="none" w="med" len="med"/>
          </a:ln>
        </p:spPr>
        <p:txBody>
          <a:bodyPr wrap="none" lIns="102870" tIns="51435" rIns="102870" bIns="51435" anchor="ctr"/>
          <a:p>
            <a:pPr eaLnBrk="0" hangingPunct="0"/>
            <a:r>
              <a:rPr lang="en-US" altLang="zh-CN" b="1" dirty="0">
                <a:latin typeface="Times New Roman" panose="02020603050405020304" pitchFamily="18" charset="0"/>
                <a:ea typeface="宋体" panose="02010600030101010101" pitchFamily="2" charset="-122"/>
              </a:rPr>
              <a:t>class Queue{</a:t>
            </a:r>
            <a:endParaRPr lang="en-US" altLang="zh-CN" b="1" dirty="0">
              <a:latin typeface="Times New Roman" panose="02020603050405020304" pitchFamily="18" charset="0"/>
              <a:ea typeface="宋体" panose="02010600030101010101" pitchFamily="2" charset="-122"/>
            </a:endParaRPr>
          </a:p>
          <a:p>
            <a:pPr eaLnBrk="0" hangingPunct="0"/>
            <a:r>
              <a:rPr lang="en-US" altLang="zh-CN" b="1" dirty="0">
                <a:latin typeface="Times New Roman" panose="02020603050405020304" pitchFamily="18" charset="0"/>
                <a:ea typeface="宋体" panose="02010600030101010101" pitchFamily="2" charset="-122"/>
              </a:rPr>
              <a:t>    private Cell head, tail;</a:t>
            </a:r>
            <a:endParaRPr lang="en-US" altLang="zh-CN" b="1" dirty="0">
              <a:latin typeface="Times New Roman" panose="02020603050405020304" pitchFamily="18" charset="0"/>
              <a:ea typeface="宋体" panose="02010600030101010101" pitchFamily="2" charset="-122"/>
            </a:endParaRPr>
          </a:p>
          <a:p>
            <a:pPr eaLnBrk="0" hangingPunct="0"/>
            <a:r>
              <a:rPr lang="en-US" altLang="zh-CN" b="1" dirty="0">
                <a:latin typeface="Times New Roman" panose="02020603050405020304" pitchFamily="18" charset="0"/>
                <a:ea typeface="宋体" panose="02010600030101010101" pitchFamily="2" charset="-122"/>
              </a:rPr>
              <a:t>    public </a:t>
            </a:r>
            <a:r>
              <a:rPr lang="en-US" altLang="zh-CN" b="1" dirty="0">
                <a:solidFill>
                  <a:srgbClr val="FF3300"/>
                </a:solidFill>
                <a:latin typeface="Times New Roman" panose="02020603050405020304" pitchFamily="18" charset="0"/>
                <a:ea typeface="宋体" panose="02010600030101010101" pitchFamily="2" charset="-122"/>
              </a:rPr>
              <a:t>synchronized</a:t>
            </a:r>
            <a:r>
              <a:rPr lang="en-US" altLang="zh-CN" b="1" dirty="0">
                <a:latin typeface="Times New Roman" panose="02020603050405020304" pitchFamily="18" charset="0"/>
                <a:ea typeface="宋体" panose="02010600030101010101" pitchFamily="2" charset="-122"/>
              </a:rPr>
              <a:t> void add(Object o){</a:t>
            </a:r>
            <a:endParaRPr lang="en-US" altLang="zh-CN" b="1" dirty="0">
              <a:latin typeface="Times New Roman" panose="02020603050405020304" pitchFamily="18" charset="0"/>
              <a:ea typeface="宋体" panose="02010600030101010101" pitchFamily="2" charset="-122"/>
            </a:endParaRPr>
          </a:p>
          <a:p>
            <a:pPr eaLnBrk="0" hangingPunct="0"/>
            <a:r>
              <a:rPr lang="en-US" altLang="zh-CN" b="1" dirty="0">
                <a:latin typeface="Times New Roman" panose="02020603050405020304" pitchFamily="18" charset="0"/>
                <a:ea typeface="宋体" panose="02010600030101010101" pitchFamily="2" charset="-122"/>
              </a:rPr>
              <a:t>        Cell p=new Cell(o);</a:t>
            </a:r>
            <a:endParaRPr lang="en-US" altLang="zh-CN" b="1" dirty="0">
              <a:latin typeface="Times New Roman" panose="02020603050405020304" pitchFamily="18" charset="0"/>
              <a:ea typeface="宋体" panose="02010600030101010101" pitchFamily="2" charset="-122"/>
            </a:endParaRPr>
          </a:p>
          <a:p>
            <a:pPr eaLnBrk="0" hangingPunct="0"/>
            <a:r>
              <a:rPr lang="en-US" altLang="zh-CN" b="1" dirty="0">
                <a:latin typeface="Times New Roman" panose="02020603050405020304" pitchFamily="18" charset="0"/>
                <a:ea typeface="宋体" panose="02010600030101010101" pitchFamily="2" charset="-122"/>
              </a:rPr>
              <a:t>        if(tail==null)</a:t>
            </a:r>
            <a:endParaRPr lang="en-US" altLang="zh-CN" b="1" dirty="0">
              <a:latin typeface="Times New Roman" panose="02020603050405020304" pitchFamily="18" charset="0"/>
              <a:ea typeface="宋体" panose="02010600030101010101" pitchFamily="2" charset="-122"/>
            </a:endParaRPr>
          </a:p>
          <a:p>
            <a:pPr eaLnBrk="0" hangingPunct="0"/>
            <a:r>
              <a:rPr lang="en-US" altLang="zh-CN" b="1" dirty="0">
                <a:latin typeface="Times New Roman" panose="02020603050405020304" pitchFamily="18" charset="0"/>
                <a:ea typeface="宋体" panose="02010600030101010101" pitchFamily="2" charset="-122"/>
              </a:rPr>
              <a:t>            head=p;</a:t>
            </a:r>
            <a:endParaRPr lang="en-US" altLang="zh-CN" b="1" dirty="0">
              <a:latin typeface="Times New Roman" panose="02020603050405020304" pitchFamily="18" charset="0"/>
              <a:ea typeface="宋体" panose="02010600030101010101" pitchFamily="2" charset="-122"/>
            </a:endParaRPr>
          </a:p>
          <a:p>
            <a:pPr eaLnBrk="0" hangingPunct="0"/>
            <a:r>
              <a:rPr lang="en-US" altLang="zh-CN" b="1" dirty="0">
                <a:latin typeface="Times New Roman" panose="02020603050405020304" pitchFamily="18" charset="0"/>
                <a:ea typeface="宋体" panose="02010600030101010101" pitchFamily="2" charset="-122"/>
              </a:rPr>
              <a:t>        else</a:t>
            </a:r>
            <a:endParaRPr lang="en-US" altLang="zh-CN" b="1" dirty="0">
              <a:latin typeface="Times New Roman" panose="02020603050405020304" pitchFamily="18" charset="0"/>
              <a:ea typeface="宋体" panose="02010600030101010101" pitchFamily="2" charset="-122"/>
            </a:endParaRPr>
          </a:p>
          <a:p>
            <a:pPr eaLnBrk="0" hangingPunct="0"/>
            <a:r>
              <a:rPr lang="en-US" altLang="zh-CN" b="1" dirty="0">
                <a:latin typeface="Times New Roman" panose="02020603050405020304" pitchFamily="18" charset="0"/>
                <a:ea typeface="宋体" panose="02010600030101010101" pitchFamily="2" charset="-122"/>
              </a:rPr>
              <a:t>            tail.next=p;</a:t>
            </a:r>
            <a:endParaRPr lang="en-US" altLang="zh-CN" b="1" dirty="0">
              <a:latin typeface="Times New Roman" panose="02020603050405020304" pitchFamily="18" charset="0"/>
              <a:ea typeface="宋体" panose="02010600030101010101" pitchFamily="2" charset="-122"/>
            </a:endParaRPr>
          </a:p>
          <a:p>
            <a:pPr eaLnBrk="0" hangingPunct="0"/>
            <a:r>
              <a:rPr lang="en-US" altLang="zh-CN" b="1" dirty="0">
                <a:latin typeface="Times New Roman" panose="02020603050405020304" pitchFamily="18" charset="0"/>
                <a:ea typeface="宋体" panose="02010600030101010101" pitchFamily="2" charset="-122"/>
              </a:rPr>
              <a:t>        p.next=tail;</a:t>
            </a:r>
            <a:endParaRPr lang="en-US" altLang="zh-CN" b="1" dirty="0">
              <a:latin typeface="Times New Roman" panose="02020603050405020304" pitchFamily="18" charset="0"/>
              <a:ea typeface="宋体" panose="02010600030101010101" pitchFamily="2" charset="-122"/>
            </a:endParaRPr>
          </a:p>
          <a:p>
            <a:pPr eaLnBrk="0" hangingPunct="0"/>
            <a:r>
              <a:rPr lang="en-US" altLang="zh-CN" b="1" dirty="0">
                <a:latin typeface="Times New Roman" panose="02020603050405020304" pitchFamily="18" charset="0"/>
                <a:ea typeface="宋体" panose="02010600030101010101" pitchFamily="2" charset="-122"/>
              </a:rPr>
              <a:t>        tail=p;</a:t>
            </a:r>
            <a:endParaRPr lang="en-US" altLang="zh-CN" b="1" dirty="0">
              <a:latin typeface="Times New Roman" panose="02020603050405020304" pitchFamily="18" charset="0"/>
              <a:ea typeface="宋体" panose="02010600030101010101" pitchFamily="2" charset="-122"/>
            </a:endParaRPr>
          </a:p>
          <a:p>
            <a:pPr eaLnBrk="0" hangingPunct="0"/>
            <a:r>
              <a:rPr lang="en-US" altLang="zh-CN" b="1" dirty="0">
                <a:latin typeface="Times New Roman" panose="02020603050405020304" pitchFamily="18" charset="0"/>
                <a:ea typeface="宋体" panose="02010600030101010101" pitchFamily="2" charset="-122"/>
              </a:rPr>
              <a:t>        </a:t>
            </a:r>
            <a:r>
              <a:rPr lang="en-US" altLang="zh-CN" b="1" dirty="0">
                <a:solidFill>
                  <a:srgbClr val="FF3300"/>
                </a:solidFill>
                <a:latin typeface="Times New Roman" panose="02020603050405020304" pitchFamily="18" charset="0"/>
                <a:ea typeface="宋体" panose="02010600030101010101" pitchFamily="2" charset="-122"/>
              </a:rPr>
              <a:t>notifyAll();</a:t>
            </a:r>
            <a:endParaRPr lang="en-US" altLang="zh-CN" b="1" dirty="0">
              <a:solidFill>
                <a:srgbClr val="FF3300"/>
              </a:solidFill>
              <a:latin typeface="Times New Roman" panose="02020603050405020304" pitchFamily="18" charset="0"/>
              <a:ea typeface="宋体" panose="02010600030101010101" pitchFamily="2" charset="-122"/>
            </a:endParaRPr>
          </a:p>
          <a:p>
            <a:pPr eaLnBrk="0" hangingPunct="0"/>
            <a:r>
              <a:rPr lang="en-US" altLang="zh-CN" b="1" dirty="0">
                <a:latin typeface="Times New Roman" panose="02020603050405020304" pitchFamily="18" charset="0"/>
                <a:ea typeface="宋体" panose="02010600030101010101" pitchFamily="2" charset="-122"/>
              </a:rPr>
              <a:t>    }</a:t>
            </a:r>
            <a:endParaRPr lang="en-US" altLang="zh-CN" b="1" dirty="0">
              <a:latin typeface="Times New Roman" panose="02020603050405020304" pitchFamily="18" charset="0"/>
              <a:ea typeface="宋体" panose="02010600030101010101" pitchFamily="2" charset="-122"/>
            </a:endParaRPr>
          </a:p>
          <a:p>
            <a:pPr eaLnBrk="0" hangingPunct="0"/>
            <a:r>
              <a:rPr lang="en-US" altLang="zh-CN" b="1" dirty="0">
                <a:latin typeface="Times New Roman" panose="02020603050405020304" pitchFamily="18" charset="0"/>
                <a:ea typeface="宋体" panose="02010600030101010101" pitchFamily="2" charset="-122"/>
              </a:rPr>
              <a:t>    public </a:t>
            </a:r>
            <a:r>
              <a:rPr lang="en-US" altLang="zh-CN" b="1" dirty="0">
                <a:solidFill>
                  <a:srgbClr val="FF3300"/>
                </a:solidFill>
                <a:latin typeface="Times New Roman" panose="02020603050405020304" pitchFamily="18" charset="0"/>
                <a:ea typeface="宋体" panose="02010600030101010101" pitchFamily="2" charset="-122"/>
              </a:rPr>
              <a:t>synchronized</a:t>
            </a:r>
            <a:r>
              <a:rPr lang="en-US" altLang="zh-CN" b="1" dirty="0">
                <a:latin typeface="Times New Roman" panose="02020603050405020304" pitchFamily="18" charset="0"/>
                <a:ea typeface="宋体" panose="02010600030101010101" pitchFamily="2" charset="-122"/>
              </a:rPr>
              <a:t> Object take() throws InterruptedException{</a:t>
            </a:r>
            <a:endParaRPr lang="en-US" altLang="zh-CN" b="1" dirty="0">
              <a:latin typeface="Times New Roman" panose="02020603050405020304" pitchFamily="18" charset="0"/>
              <a:ea typeface="宋体" panose="02010600030101010101" pitchFamily="2" charset="-122"/>
            </a:endParaRPr>
          </a:p>
          <a:p>
            <a:pPr eaLnBrk="0" hangingPunct="0"/>
            <a:r>
              <a:rPr lang="en-US" altLang="zh-CN" b="1" dirty="0">
                <a:solidFill>
                  <a:srgbClr val="FF3300"/>
                </a:solidFill>
                <a:latin typeface="Times New Roman" panose="02020603050405020304" pitchFamily="18" charset="0"/>
                <a:ea typeface="宋体" panose="02010600030101010101" pitchFamily="2" charset="-122"/>
              </a:rPr>
              <a:t>        while(head==null)</a:t>
            </a:r>
            <a:endParaRPr lang="en-US" altLang="zh-CN" b="1" dirty="0">
              <a:solidFill>
                <a:srgbClr val="FF3300"/>
              </a:solidFill>
              <a:latin typeface="Times New Roman" panose="02020603050405020304" pitchFamily="18" charset="0"/>
              <a:ea typeface="宋体" panose="02010600030101010101" pitchFamily="2" charset="-122"/>
            </a:endParaRPr>
          </a:p>
          <a:p>
            <a:pPr eaLnBrk="0" hangingPunct="0"/>
            <a:r>
              <a:rPr lang="en-US" altLang="zh-CN" b="1" dirty="0">
                <a:solidFill>
                  <a:srgbClr val="FF3300"/>
                </a:solidFill>
                <a:latin typeface="Times New Roman" panose="02020603050405020304" pitchFamily="18" charset="0"/>
                <a:ea typeface="宋体" panose="02010600030101010101" pitchFamily="2" charset="-122"/>
              </a:rPr>
              <a:t>            wait();</a:t>
            </a:r>
            <a:endParaRPr lang="en-US" altLang="zh-CN" b="1" dirty="0">
              <a:solidFill>
                <a:srgbClr val="FF3300"/>
              </a:solidFill>
              <a:latin typeface="Times New Roman" panose="02020603050405020304" pitchFamily="18" charset="0"/>
              <a:ea typeface="宋体" panose="02010600030101010101" pitchFamily="2" charset="-122"/>
            </a:endParaRPr>
          </a:p>
          <a:p>
            <a:pPr eaLnBrk="0" hangingPunct="0"/>
            <a:r>
              <a:rPr lang="en-US" altLang="zh-CN" b="1" dirty="0">
                <a:latin typeface="Times New Roman" panose="02020603050405020304" pitchFamily="18" charset="0"/>
                <a:ea typeface="宋体" panose="02010600030101010101" pitchFamily="2" charset="-122"/>
              </a:rPr>
              <a:t>        Cell p=head;</a:t>
            </a:r>
            <a:endParaRPr lang="en-US" altLang="zh-CN" b="1" dirty="0">
              <a:latin typeface="Times New Roman" panose="02020603050405020304" pitchFamily="18" charset="0"/>
              <a:ea typeface="宋体" panose="02010600030101010101" pitchFamily="2" charset="-122"/>
            </a:endParaRPr>
          </a:p>
          <a:p>
            <a:pPr eaLnBrk="0" hangingPunct="0"/>
            <a:r>
              <a:rPr lang="en-US" altLang="zh-CN" b="1" dirty="0">
                <a:latin typeface="Times New Roman" panose="02020603050405020304" pitchFamily="18" charset="0"/>
                <a:ea typeface="宋体" panose="02010600030101010101" pitchFamily="2" charset="-122"/>
              </a:rPr>
              <a:t>        head=head.next;</a:t>
            </a:r>
            <a:endParaRPr lang="en-US" altLang="zh-CN" b="1" dirty="0">
              <a:latin typeface="Times New Roman" panose="02020603050405020304" pitchFamily="18" charset="0"/>
              <a:ea typeface="宋体" panose="02010600030101010101" pitchFamily="2" charset="-122"/>
            </a:endParaRPr>
          </a:p>
          <a:p>
            <a:pPr eaLnBrk="0" hangingPunct="0"/>
            <a:r>
              <a:rPr lang="en-US" altLang="zh-CN" b="1" dirty="0">
                <a:latin typeface="Times New Roman" panose="02020603050405020304" pitchFamily="18" charset="0"/>
                <a:ea typeface="宋体" panose="02010600030101010101" pitchFamily="2" charset="-122"/>
              </a:rPr>
              <a:t>        if(head==null) tail=null;</a:t>
            </a:r>
            <a:endParaRPr lang="en-US" altLang="zh-CN" b="1" dirty="0">
              <a:latin typeface="Times New Roman" panose="02020603050405020304" pitchFamily="18" charset="0"/>
              <a:ea typeface="宋体" panose="02010600030101010101" pitchFamily="2" charset="-122"/>
            </a:endParaRPr>
          </a:p>
          <a:p>
            <a:pPr eaLnBrk="0" hangingPunct="0"/>
            <a:r>
              <a:rPr lang="en-US" altLang="zh-CN" b="1" dirty="0">
                <a:latin typeface="Times New Roman" panose="02020603050405020304" pitchFamily="18" charset="0"/>
                <a:ea typeface="宋体" panose="02010600030101010101" pitchFamily="2" charset="-122"/>
              </a:rPr>
              <a:t>        return p.item;</a:t>
            </a:r>
            <a:endParaRPr lang="en-US" altLang="zh-CN" b="1" dirty="0">
              <a:latin typeface="Times New Roman" panose="02020603050405020304" pitchFamily="18" charset="0"/>
              <a:ea typeface="宋体" panose="02010600030101010101" pitchFamily="2" charset="-122"/>
            </a:endParaRPr>
          </a:p>
          <a:p>
            <a:pPr eaLnBrk="0" hangingPunct="0"/>
            <a:r>
              <a:rPr lang="en-US" altLang="zh-CN" b="1" dirty="0">
                <a:latin typeface="Times New Roman" panose="02020603050405020304" pitchFamily="18" charset="0"/>
                <a:ea typeface="宋体" panose="02010600030101010101" pitchFamily="2" charset="-122"/>
              </a:rPr>
              <a:t>    } </a:t>
            </a:r>
            <a:endParaRPr lang="en-US" altLang="zh-CN" b="1" dirty="0">
              <a:latin typeface="Times New Roman" panose="02020603050405020304" pitchFamily="18" charset="0"/>
              <a:ea typeface="宋体" panose="02010600030101010101" pitchFamily="2" charset="-122"/>
            </a:endParaRPr>
          </a:p>
          <a:p>
            <a:pPr eaLnBrk="0" hangingPunct="0"/>
            <a:r>
              <a:rPr lang="en-US" altLang="zh-CN" sz="2300" b="1" dirty="0">
                <a:latin typeface="Times New Roman" panose="02020603050405020304" pitchFamily="18" charset="0"/>
                <a:ea typeface="宋体" panose="02010600030101010101" pitchFamily="2" charset="-122"/>
              </a:rPr>
              <a:t>}</a:t>
            </a:r>
            <a:endParaRPr lang="en-US" altLang="zh-CN" sz="2300" b="1" dirty="0">
              <a:latin typeface="Times New Roman" panose="02020603050405020304" pitchFamily="18" charset="0"/>
              <a:ea typeface="宋体" panose="02010600030101010101" pitchFamily="2" charset="-122"/>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6385" name="Rectangle 2"/>
          <p:cNvSpPr>
            <a:spLocks noGrp="1"/>
          </p:cNvSpPr>
          <p:nvPr>
            <p:ph type="title"/>
          </p:nvPr>
        </p:nvSpPr>
        <p:spPr/>
        <p:txBody>
          <a:bodyPr vert="horz" wrap="square" lIns="102870" tIns="51435" rIns="102870" bIns="51435" rtlCol="0" anchor="ctr">
            <a:normAutofit fontScale="90000"/>
          </a:bodyPr>
          <a:lstStyle/>
          <a:p>
            <a:pPr marL="0" marR="0" lvl="0" indent="0" algn="l"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3555"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多进程 VS 多线程</a:t>
            </a:r>
            <a:endParaRPr kumimoji="0" lang="zh-CN" altLang="en-US" sz="3555"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endParaRPr>
          </a:p>
        </p:txBody>
      </p:sp>
      <p:sp>
        <p:nvSpPr>
          <p:cNvPr id="16386" name="Rectangle 3"/>
          <p:cNvSpPr>
            <a:spLocks noGrp="1"/>
          </p:cNvSpPr>
          <p:nvPr>
            <p:ph idx="1"/>
          </p:nvPr>
        </p:nvSpPr>
        <p:spPr>
          <a:xfrm>
            <a:off x="419100" y="1328738"/>
            <a:ext cx="8229600" cy="4525963"/>
          </a:xfrm>
        </p:spPr>
        <p:txBody>
          <a:bodyPr wrap="square" lIns="102870" tIns="51435" rIns="102870" bIns="51435" anchor="t"/>
          <a:lstStyle/>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多个进程的内部数据和状态都是完全独立的</a:t>
            </a:r>
            <a:r>
              <a:rPr kumimoji="0" lang="en-US" altLang="zh-CN"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a:t>
            </a: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而多线程是共享一块内存空间和一组系统资源</a:t>
            </a:r>
            <a:r>
              <a:rPr kumimoji="0" lang="en-US" altLang="zh-CN"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a:t>
            </a: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有可能互相影响</a:t>
            </a:r>
            <a:r>
              <a:rPr kumimoji="0" lang="en-US" altLang="zh-CN"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a:t>
            </a:r>
            <a:endParaRPr kumimoji="0" lang="en-US" altLang="zh-CN"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线程本身的数据通常只有寄存器数据，以及一个程序执行时使用的堆栈，所以线程的切换比进程切换的负担要小。</a:t>
            </a:r>
            <a:endPar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p:txBody>
      </p:sp>
      <p:grpSp>
        <p:nvGrpSpPr>
          <p:cNvPr id="37891" name="Group 4"/>
          <p:cNvGrpSpPr/>
          <p:nvPr/>
        </p:nvGrpSpPr>
        <p:grpSpPr>
          <a:xfrm>
            <a:off x="1000125" y="4260850"/>
            <a:ext cx="6684963" cy="1949450"/>
            <a:chOff x="720" y="1440"/>
            <a:chExt cx="4800" cy="1968"/>
          </a:xfrm>
        </p:grpSpPr>
        <p:sp>
          <p:nvSpPr>
            <p:cNvPr id="37892" name="Freeform 5"/>
            <p:cNvSpPr/>
            <p:nvPr/>
          </p:nvSpPr>
          <p:spPr>
            <a:xfrm>
              <a:off x="1872" y="2112"/>
              <a:ext cx="96" cy="1152"/>
            </a:xfrm>
            <a:custGeom>
              <a:avLst/>
              <a:gdLst/>
              <a:ahLst/>
              <a:cxnLst>
                <a:cxn ang="0">
                  <a:pos x="37" y="0"/>
                </a:cxn>
                <a:cxn ang="0">
                  <a:pos x="96" y="138"/>
                </a:cxn>
                <a:cxn ang="0">
                  <a:pos x="37" y="276"/>
                </a:cxn>
                <a:cxn ang="0">
                  <a:pos x="96" y="415"/>
                </a:cxn>
                <a:cxn ang="0">
                  <a:pos x="37" y="576"/>
                </a:cxn>
                <a:cxn ang="0">
                  <a:pos x="96" y="714"/>
                </a:cxn>
                <a:cxn ang="0">
                  <a:pos x="37" y="852"/>
                </a:cxn>
                <a:cxn ang="0">
                  <a:pos x="96" y="968"/>
                </a:cxn>
                <a:cxn ang="0">
                  <a:pos x="37" y="1060"/>
                </a:cxn>
              </a:cxnLst>
              <a:pathLst>
                <a:path w="312" h="2400">
                  <a:moveTo>
                    <a:pt x="120" y="0"/>
                  </a:moveTo>
                  <a:cubicBezTo>
                    <a:pt x="216" y="96"/>
                    <a:pt x="312" y="192"/>
                    <a:pt x="312" y="288"/>
                  </a:cubicBezTo>
                  <a:cubicBezTo>
                    <a:pt x="312" y="384"/>
                    <a:pt x="120" y="480"/>
                    <a:pt x="120" y="576"/>
                  </a:cubicBezTo>
                  <a:cubicBezTo>
                    <a:pt x="120" y="672"/>
                    <a:pt x="312" y="760"/>
                    <a:pt x="312" y="864"/>
                  </a:cubicBezTo>
                  <a:cubicBezTo>
                    <a:pt x="312" y="968"/>
                    <a:pt x="120" y="1096"/>
                    <a:pt x="120" y="1200"/>
                  </a:cubicBezTo>
                  <a:cubicBezTo>
                    <a:pt x="120" y="1304"/>
                    <a:pt x="312" y="1392"/>
                    <a:pt x="312" y="1488"/>
                  </a:cubicBezTo>
                  <a:cubicBezTo>
                    <a:pt x="312" y="1584"/>
                    <a:pt x="120" y="1688"/>
                    <a:pt x="120" y="1776"/>
                  </a:cubicBezTo>
                  <a:cubicBezTo>
                    <a:pt x="120" y="1864"/>
                    <a:pt x="312" y="1944"/>
                    <a:pt x="312" y="2016"/>
                  </a:cubicBezTo>
                  <a:cubicBezTo>
                    <a:pt x="312" y="2088"/>
                    <a:pt x="0" y="2400"/>
                    <a:pt x="120" y="2208"/>
                  </a:cubicBezTo>
                </a:path>
              </a:pathLst>
            </a:custGeom>
            <a:noFill/>
            <a:ln w="12700" cap="sq" cmpd="sng">
              <a:solidFill>
                <a:schemeClr val="tx1"/>
              </a:solidFill>
              <a:prstDash val="solid"/>
              <a:round/>
              <a:headEnd type="none" w="sm" len="sm"/>
              <a:tailEnd type="none" w="sm" len="sm"/>
            </a:ln>
          </p:spPr>
          <p:txBody>
            <a:bodyPr/>
            <a:p>
              <a:endParaRPr lang="zh-CN" altLang="en-US"/>
            </a:p>
          </p:txBody>
        </p:sp>
        <p:grpSp>
          <p:nvGrpSpPr>
            <p:cNvPr id="37893" name="Group 6"/>
            <p:cNvGrpSpPr/>
            <p:nvPr/>
          </p:nvGrpSpPr>
          <p:grpSpPr>
            <a:xfrm>
              <a:off x="2016" y="2400"/>
              <a:ext cx="1200" cy="402"/>
              <a:chOff x="2016" y="2400"/>
              <a:chExt cx="1200" cy="402"/>
            </a:xfrm>
          </p:grpSpPr>
          <p:sp>
            <p:nvSpPr>
              <p:cNvPr id="37894" name="Text Box 7"/>
              <p:cNvSpPr txBox="1"/>
              <p:nvPr/>
            </p:nvSpPr>
            <p:spPr>
              <a:xfrm>
                <a:off x="2448" y="2400"/>
                <a:ext cx="768" cy="402"/>
              </a:xfrm>
              <a:prstGeom prst="rect">
                <a:avLst/>
              </a:prstGeom>
              <a:noFill/>
              <a:ln w="12700">
                <a:noFill/>
              </a:ln>
            </p:spPr>
            <p:txBody>
              <a:bodyPr anchor="t">
                <a:spAutoFit/>
              </a:bodyPr>
              <a:p>
                <a:pPr>
                  <a:spcBef>
                    <a:spcPct val="50000"/>
                  </a:spcBef>
                </a:pPr>
                <a:r>
                  <a:rPr lang="zh-CN" altLang="en-US" b="1" dirty="0">
                    <a:latin typeface="Times New Roman" panose="02020603050405020304" pitchFamily="18" charset="0"/>
                    <a:ea typeface="宋体" panose="02010600030101010101" pitchFamily="2" charset="-122"/>
                  </a:rPr>
                  <a:t>单线程</a:t>
                </a:r>
                <a:endParaRPr lang="zh-CN" altLang="en-US" b="1" dirty="0">
                  <a:latin typeface="Times New Roman" panose="02020603050405020304" pitchFamily="18" charset="0"/>
                  <a:ea typeface="宋体" panose="02010600030101010101" pitchFamily="2" charset="-122"/>
                </a:endParaRPr>
              </a:p>
            </p:txBody>
          </p:sp>
          <p:sp>
            <p:nvSpPr>
              <p:cNvPr id="37895" name="Line 8"/>
              <p:cNvSpPr/>
              <p:nvPr/>
            </p:nvSpPr>
            <p:spPr>
              <a:xfrm flipH="1">
                <a:off x="2016" y="2544"/>
                <a:ext cx="432" cy="0"/>
              </a:xfrm>
              <a:prstGeom prst="line">
                <a:avLst/>
              </a:prstGeom>
              <a:ln w="25400" cap="sq" cmpd="sng">
                <a:solidFill>
                  <a:schemeClr val="tx1"/>
                </a:solidFill>
                <a:prstDash val="solid"/>
                <a:round/>
                <a:headEnd type="none" w="sm" len="sm"/>
                <a:tailEnd type="stealth" w="med" len="lg"/>
              </a:ln>
            </p:spPr>
          </p:sp>
        </p:grpSp>
        <p:grpSp>
          <p:nvGrpSpPr>
            <p:cNvPr id="37896" name="Group 9"/>
            <p:cNvGrpSpPr/>
            <p:nvPr/>
          </p:nvGrpSpPr>
          <p:grpSpPr>
            <a:xfrm>
              <a:off x="3744" y="2160"/>
              <a:ext cx="576" cy="1152"/>
              <a:chOff x="3744" y="2160"/>
              <a:chExt cx="576" cy="1152"/>
            </a:xfrm>
          </p:grpSpPr>
          <p:sp>
            <p:nvSpPr>
              <p:cNvPr id="37897" name="Freeform 10"/>
              <p:cNvSpPr/>
              <p:nvPr/>
            </p:nvSpPr>
            <p:spPr>
              <a:xfrm>
                <a:off x="3744" y="2160"/>
                <a:ext cx="96" cy="1152"/>
              </a:xfrm>
              <a:custGeom>
                <a:avLst/>
                <a:gdLst/>
                <a:ahLst/>
                <a:cxnLst>
                  <a:cxn ang="0">
                    <a:pos x="37" y="0"/>
                  </a:cxn>
                  <a:cxn ang="0">
                    <a:pos x="96" y="138"/>
                  </a:cxn>
                  <a:cxn ang="0">
                    <a:pos x="37" y="276"/>
                  </a:cxn>
                  <a:cxn ang="0">
                    <a:pos x="96" y="415"/>
                  </a:cxn>
                  <a:cxn ang="0">
                    <a:pos x="37" y="576"/>
                  </a:cxn>
                  <a:cxn ang="0">
                    <a:pos x="96" y="714"/>
                  </a:cxn>
                  <a:cxn ang="0">
                    <a:pos x="37" y="852"/>
                  </a:cxn>
                  <a:cxn ang="0">
                    <a:pos x="96" y="968"/>
                  </a:cxn>
                  <a:cxn ang="0">
                    <a:pos x="37" y="1060"/>
                  </a:cxn>
                </a:cxnLst>
                <a:pathLst>
                  <a:path w="312" h="2400">
                    <a:moveTo>
                      <a:pt x="120" y="0"/>
                    </a:moveTo>
                    <a:cubicBezTo>
                      <a:pt x="216" y="96"/>
                      <a:pt x="312" y="192"/>
                      <a:pt x="312" y="288"/>
                    </a:cubicBezTo>
                    <a:cubicBezTo>
                      <a:pt x="312" y="384"/>
                      <a:pt x="120" y="480"/>
                      <a:pt x="120" y="576"/>
                    </a:cubicBezTo>
                    <a:cubicBezTo>
                      <a:pt x="120" y="672"/>
                      <a:pt x="312" y="760"/>
                      <a:pt x="312" y="864"/>
                    </a:cubicBezTo>
                    <a:cubicBezTo>
                      <a:pt x="312" y="968"/>
                      <a:pt x="120" y="1096"/>
                      <a:pt x="120" y="1200"/>
                    </a:cubicBezTo>
                    <a:cubicBezTo>
                      <a:pt x="120" y="1304"/>
                      <a:pt x="312" y="1392"/>
                      <a:pt x="312" y="1488"/>
                    </a:cubicBezTo>
                    <a:cubicBezTo>
                      <a:pt x="312" y="1584"/>
                      <a:pt x="120" y="1688"/>
                      <a:pt x="120" y="1776"/>
                    </a:cubicBezTo>
                    <a:cubicBezTo>
                      <a:pt x="120" y="1864"/>
                      <a:pt x="312" y="1944"/>
                      <a:pt x="312" y="2016"/>
                    </a:cubicBezTo>
                    <a:cubicBezTo>
                      <a:pt x="312" y="2088"/>
                      <a:pt x="0" y="2400"/>
                      <a:pt x="120" y="2208"/>
                    </a:cubicBezTo>
                  </a:path>
                </a:pathLst>
              </a:custGeom>
              <a:noFill/>
              <a:ln w="12700" cap="sq" cmpd="sng">
                <a:solidFill>
                  <a:schemeClr val="tx1"/>
                </a:solidFill>
                <a:prstDash val="solid"/>
                <a:round/>
                <a:headEnd type="none" w="sm" len="sm"/>
                <a:tailEnd type="none" w="sm" len="sm"/>
              </a:ln>
            </p:spPr>
            <p:txBody>
              <a:bodyPr/>
              <a:p>
                <a:endParaRPr lang="zh-CN" altLang="en-US"/>
              </a:p>
            </p:txBody>
          </p:sp>
          <p:sp>
            <p:nvSpPr>
              <p:cNvPr id="37898" name="Freeform 11"/>
              <p:cNvSpPr/>
              <p:nvPr/>
            </p:nvSpPr>
            <p:spPr>
              <a:xfrm>
                <a:off x="3984" y="2160"/>
                <a:ext cx="96" cy="1152"/>
              </a:xfrm>
              <a:custGeom>
                <a:avLst/>
                <a:gdLst/>
                <a:ahLst/>
                <a:cxnLst>
                  <a:cxn ang="0">
                    <a:pos x="37" y="0"/>
                  </a:cxn>
                  <a:cxn ang="0">
                    <a:pos x="96" y="138"/>
                  </a:cxn>
                  <a:cxn ang="0">
                    <a:pos x="37" y="276"/>
                  </a:cxn>
                  <a:cxn ang="0">
                    <a:pos x="96" y="415"/>
                  </a:cxn>
                  <a:cxn ang="0">
                    <a:pos x="37" y="576"/>
                  </a:cxn>
                  <a:cxn ang="0">
                    <a:pos x="96" y="714"/>
                  </a:cxn>
                  <a:cxn ang="0">
                    <a:pos x="37" y="852"/>
                  </a:cxn>
                  <a:cxn ang="0">
                    <a:pos x="96" y="968"/>
                  </a:cxn>
                  <a:cxn ang="0">
                    <a:pos x="37" y="1060"/>
                  </a:cxn>
                </a:cxnLst>
                <a:pathLst>
                  <a:path w="312" h="2400">
                    <a:moveTo>
                      <a:pt x="120" y="0"/>
                    </a:moveTo>
                    <a:cubicBezTo>
                      <a:pt x="216" y="96"/>
                      <a:pt x="312" y="192"/>
                      <a:pt x="312" y="288"/>
                    </a:cubicBezTo>
                    <a:cubicBezTo>
                      <a:pt x="312" y="384"/>
                      <a:pt x="120" y="480"/>
                      <a:pt x="120" y="576"/>
                    </a:cubicBezTo>
                    <a:cubicBezTo>
                      <a:pt x="120" y="672"/>
                      <a:pt x="312" y="760"/>
                      <a:pt x="312" y="864"/>
                    </a:cubicBezTo>
                    <a:cubicBezTo>
                      <a:pt x="312" y="968"/>
                      <a:pt x="120" y="1096"/>
                      <a:pt x="120" y="1200"/>
                    </a:cubicBezTo>
                    <a:cubicBezTo>
                      <a:pt x="120" y="1304"/>
                      <a:pt x="312" y="1392"/>
                      <a:pt x="312" y="1488"/>
                    </a:cubicBezTo>
                    <a:cubicBezTo>
                      <a:pt x="312" y="1584"/>
                      <a:pt x="120" y="1688"/>
                      <a:pt x="120" y="1776"/>
                    </a:cubicBezTo>
                    <a:cubicBezTo>
                      <a:pt x="120" y="1864"/>
                      <a:pt x="312" y="1944"/>
                      <a:pt x="312" y="2016"/>
                    </a:cubicBezTo>
                    <a:cubicBezTo>
                      <a:pt x="312" y="2088"/>
                      <a:pt x="0" y="2400"/>
                      <a:pt x="120" y="2208"/>
                    </a:cubicBezTo>
                  </a:path>
                </a:pathLst>
              </a:custGeom>
              <a:noFill/>
              <a:ln w="12700" cap="sq" cmpd="sng">
                <a:solidFill>
                  <a:schemeClr val="tx1"/>
                </a:solidFill>
                <a:prstDash val="solid"/>
                <a:round/>
                <a:headEnd type="none" w="sm" len="sm"/>
                <a:tailEnd type="none" w="sm" len="sm"/>
              </a:ln>
            </p:spPr>
            <p:txBody>
              <a:bodyPr/>
              <a:p>
                <a:endParaRPr lang="zh-CN" altLang="en-US"/>
              </a:p>
            </p:txBody>
          </p:sp>
          <p:sp>
            <p:nvSpPr>
              <p:cNvPr id="37899" name="Freeform 12"/>
              <p:cNvSpPr/>
              <p:nvPr/>
            </p:nvSpPr>
            <p:spPr>
              <a:xfrm>
                <a:off x="4224" y="2160"/>
                <a:ext cx="96" cy="1152"/>
              </a:xfrm>
              <a:custGeom>
                <a:avLst/>
                <a:gdLst/>
                <a:ahLst/>
                <a:cxnLst>
                  <a:cxn ang="0">
                    <a:pos x="37" y="0"/>
                  </a:cxn>
                  <a:cxn ang="0">
                    <a:pos x="96" y="138"/>
                  </a:cxn>
                  <a:cxn ang="0">
                    <a:pos x="37" y="276"/>
                  </a:cxn>
                  <a:cxn ang="0">
                    <a:pos x="96" y="415"/>
                  </a:cxn>
                  <a:cxn ang="0">
                    <a:pos x="37" y="576"/>
                  </a:cxn>
                  <a:cxn ang="0">
                    <a:pos x="96" y="714"/>
                  </a:cxn>
                  <a:cxn ang="0">
                    <a:pos x="37" y="852"/>
                  </a:cxn>
                  <a:cxn ang="0">
                    <a:pos x="96" y="968"/>
                  </a:cxn>
                  <a:cxn ang="0">
                    <a:pos x="37" y="1060"/>
                  </a:cxn>
                </a:cxnLst>
                <a:pathLst>
                  <a:path w="312" h="2400">
                    <a:moveTo>
                      <a:pt x="120" y="0"/>
                    </a:moveTo>
                    <a:cubicBezTo>
                      <a:pt x="216" y="96"/>
                      <a:pt x="312" y="192"/>
                      <a:pt x="312" y="288"/>
                    </a:cubicBezTo>
                    <a:cubicBezTo>
                      <a:pt x="312" y="384"/>
                      <a:pt x="120" y="480"/>
                      <a:pt x="120" y="576"/>
                    </a:cubicBezTo>
                    <a:cubicBezTo>
                      <a:pt x="120" y="672"/>
                      <a:pt x="312" y="760"/>
                      <a:pt x="312" y="864"/>
                    </a:cubicBezTo>
                    <a:cubicBezTo>
                      <a:pt x="312" y="968"/>
                      <a:pt x="120" y="1096"/>
                      <a:pt x="120" y="1200"/>
                    </a:cubicBezTo>
                    <a:cubicBezTo>
                      <a:pt x="120" y="1304"/>
                      <a:pt x="312" y="1392"/>
                      <a:pt x="312" y="1488"/>
                    </a:cubicBezTo>
                    <a:cubicBezTo>
                      <a:pt x="312" y="1584"/>
                      <a:pt x="120" y="1688"/>
                      <a:pt x="120" y="1776"/>
                    </a:cubicBezTo>
                    <a:cubicBezTo>
                      <a:pt x="120" y="1864"/>
                      <a:pt x="312" y="1944"/>
                      <a:pt x="312" y="2016"/>
                    </a:cubicBezTo>
                    <a:cubicBezTo>
                      <a:pt x="312" y="2088"/>
                      <a:pt x="0" y="2400"/>
                      <a:pt x="120" y="2208"/>
                    </a:cubicBezTo>
                  </a:path>
                </a:pathLst>
              </a:custGeom>
              <a:noFill/>
              <a:ln w="12700" cap="sq" cmpd="sng">
                <a:solidFill>
                  <a:schemeClr val="tx1"/>
                </a:solidFill>
                <a:prstDash val="solid"/>
                <a:round/>
                <a:headEnd type="none" w="sm" len="sm"/>
                <a:tailEnd type="none" w="sm" len="sm"/>
              </a:ln>
            </p:spPr>
            <p:txBody>
              <a:bodyPr/>
              <a:p>
                <a:endParaRPr lang="zh-CN" altLang="en-US"/>
              </a:p>
            </p:txBody>
          </p:sp>
        </p:grpSp>
        <p:grpSp>
          <p:nvGrpSpPr>
            <p:cNvPr id="37900" name="Group 13"/>
            <p:cNvGrpSpPr/>
            <p:nvPr/>
          </p:nvGrpSpPr>
          <p:grpSpPr>
            <a:xfrm>
              <a:off x="4368" y="2496"/>
              <a:ext cx="1152" cy="402"/>
              <a:chOff x="4368" y="2496"/>
              <a:chExt cx="1152" cy="402"/>
            </a:xfrm>
          </p:grpSpPr>
          <p:sp>
            <p:nvSpPr>
              <p:cNvPr id="37901" name="Text Box 14"/>
              <p:cNvSpPr txBox="1"/>
              <p:nvPr/>
            </p:nvSpPr>
            <p:spPr>
              <a:xfrm>
                <a:off x="4752" y="2496"/>
                <a:ext cx="768" cy="402"/>
              </a:xfrm>
              <a:prstGeom prst="rect">
                <a:avLst/>
              </a:prstGeom>
              <a:noFill/>
              <a:ln w="12700">
                <a:noFill/>
              </a:ln>
            </p:spPr>
            <p:txBody>
              <a:bodyPr anchor="t">
                <a:spAutoFit/>
              </a:bodyPr>
              <a:p>
                <a:pPr>
                  <a:spcBef>
                    <a:spcPct val="50000"/>
                  </a:spcBef>
                </a:pPr>
                <a:r>
                  <a:rPr lang="zh-CN" altLang="en-US" b="1" dirty="0">
                    <a:latin typeface="Times New Roman" panose="02020603050405020304" pitchFamily="18" charset="0"/>
                    <a:ea typeface="宋体" panose="02010600030101010101" pitchFamily="2" charset="-122"/>
                  </a:rPr>
                  <a:t>多线程</a:t>
                </a:r>
                <a:endParaRPr lang="zh-CN" altLang="en-US" b="1" dirty="0">
                  <a:latin typeface="Times New Roman" panose="02020603050405020304" pitchFamily="18" charset="0"/>
                  <a:ea typeface="宋体" panose="02010600030101010101" pitchFamily="2" charset="-122"/>
                </a:endParaRPr>
              </a:p>
            </p:txBody>
          </p:sp>
          <p:sp>
            <p:nvSpPr>
              <p:cNvPr id="37902" name="Line 15"/>
              <p:cNvSpPr/>
              <p:nvPr/>
            </p:nvSpPr>
            <p:spPr>
              <a:xfrm flipH="1">
                <a:off x="4368" y="2640"/>
                <a:ext cx="432" cy="2"/>
              </a:xfrm>
              <a:prstGeom prst="line">
                <a:avLst/>
              </a:prstGeom>
              <a:ln w="25400" cap="sq" cmpd="sng">
                <a:solidFill>
                  <a:schemeClr val="tx1"/>
                </a:solidFill>
                <a:prstDash val="solid"/>
                <a:round/>
                <a:headEnd type="none" w="sm" len="sm"/>
                <a:tailEnd type="stealth" w="med" len="lg"/>
              </a:ln>
            </p:spPr>
          </p:sp>
        </p:grpSp>
        <p:grpSp>
          <p:nvGrpSpPr>
            <p:cNvPr id="37903" name="Group 16"/>
            <p:cNvGrpSpPr/>
            <p:nvPr/>
          </p:nvGrpSpPr>
          <p:grpSpPr>
            <a:xfrm>
              <a:off x="720" y="1440"/>
              <a:ext cx="2064" cy="1920"/>
              <a:chOff x="720" y="1440"/>
              <a:chExt cx="2064" cy="1920"/>
            </a:xfrm>
          </p:grpSpPr>
          <p:grpSp>
            <p:nvGrpSpPr>
              <p:cNvPr id="37904" name="Group 17"/>
              <p:cNvGrpSpPr/>
              <p:nvPr/>
            </p:nvGrpSpPr>
            <p:grpSpPr>
              <a:xfrm>
                <a:off x="720" y="1920"/>
                <a:ext cx="1632" cy="1440"/>
                <a:chOff x="720" y="1920"/>
                <a:chExt cx="1632" cy="1440"/>
              </a:xfrm>
            </p:grpSpPr>
            <p:sp>
              <p:nvSpPr>
                <p:cNvPr id="37905" name="Oval 18"/>
                <p:cNvSpPr/>
                <p:nvPr/>
              </p:nvSpPr>
              <p:spPr>
                <a:xfrm>
                  <a:off x="1440" y="1920"/>
                  <a:ext cx="912" cy="1440"/>
                </a:xfrm>
                <a:prstGeom prst="ellipse">
                  <a:avLst/>
                </a:prstGeom>
                <a:noFill/>
                <a:ln w="12700" cap="sq" cmpd="sng">
                  <a:solidFill>
                    <a:schemeClr val="tx1"/>
                  </a:solidFill>
                  <a:prstDash val="solid"/>
                  <a:round/>
                  <a:headEnd type="none" w="sm" len="sm"/>
                  <a:tailEnd type="none" w="sm" len="sm"/>
                </a:ln>
              </p:spPr>
              <p:txBody>
                <a:bodyPr wrap="none" anchor="ctr"/>
                <a:p>
                  <a:endParaRPr lang="zh-CN" altLang="en-US" dirty="0">
                    <a:latin typeface="Arial" panose="020B0604020202020204" pitchFamily="34" charset="0"/>
                    <a:ea typeface="宋体" panose="02010600030101010101" pitchFamily="2" charset="-122"/>
                  </a:endParaRPr>
                </a:p>
              </p:txBody>
            </p:sp>
            <p:sp>
              <p:nvSpPr>
                <p:cNvPr id="37906" name="Text Box 19"/>
                <p:cNvSpPr txBox="1"/>
                <p:nvPr/>
              </p:nvSpPr>
              <p:spPr>
                <a:xfrm>
                  <a:off x="720" y="2448"/>
                  <a:ext cx="625" cy="402"/>
                </a:xfrm>
                <a:prstGeom prst="rect">
                  <a:avLst/>
                </a:prstGeom>
                <a:noFill/>
                <a:ln w="12700">
                  <a:noFill/>
                </a:ln>
              </p:spPr>
              <p:txBody>
                <a:bodyPr anchor="t">
                  <a:spAutoFit/>
                </a:bodyPr>
                <a:p>
                  <a:pPr>
                    <a:spcBef>
                      <a:spcPct val="50000"/>
                    </a:spcBef>
                  </a:pPr>
                  <a:r>
                    <a:rPr lang="zh-CN" altLang="en-US" b="1" dirty="0">
                      <a:latin typeface="Times New Roman" panose="02020603050405020304" pitchFamily="18" charset="0"/>
                      <a:ea typeface="宋体" panose="02010600030101010101" pitchFamily="2" charset="-122"/>
                    </a:rPr>
                    <a:t>进程</a:t>
                  </a:r>
                  <a:endParaRPr lang="zh-CN" altLang="en-US" b="1" dirty="0">
                    <a:latin typeface="Times New Roman" panose="02020603050405020304" pitchFamily="18" charset="0"/>
                    <a:ea typeface="宋体" panose="02010600030101010101" pitchFamily="2" charset="-122"/>
                  </a:endParaRPr>
                </a:p>
              </p:txBody>
            </p:sp>
            <p:sp>
              <p:nvSpPr>
                <p:cNvPr id="37907" name="AutoShape 20"/>
                <p:cNvSpPr/>
                <p:nvPr/>
              </p:nvSpPr>
              <p:spPr>
                <a:xfrm>
                  <a:off x="1248" y="2064"/>
                  <a:ext cx="144" cy="1104"/>
                </a:xfrm>
                <a:prstGeom prst="leftBrace">
                  <a:avLst>
                    <a:gd name="adj1" fmla="val 63604"/>
                    <a:gd name="adj2" fmla="val 50000"/>
                  </a:avLst>
                </a:prstGeom>
                <a:noFill/>
                <a:ln w="12700" cap="sq" cmpd="sng">
                  <a:solidFill>
                    <a:schemeClr val="tx1"/>
                  </a:solidFill>
                  <a:prstDash val="solid"/>
                  <a:round/>
                  <a:headEnd type="none" w="sm" len="sm"/>
                  <a:tailEnd type="none" w="sm" len="sm"/>
                </a:ln>
              </p:spPr>
              <p:txBody>
                <a:bodyPr wrap="none" anchor="ctr"/>
                <a:p>
                  <a:endParaRPr lang="zh-CN" altLang="en-US" dirty="0">
                    <a:latin typeface="Arial" panose="020B0604020202020204" pitchFamily="34" charset="0"/>
                    <a:ea typeface="宋体" panose="02010600030101010101" pitchFamily="2" charset="-122"/>
                  </a:endParaRPr>
                </a:p>
              </p:txBody>
            </p:sp>
          </p:grpSp>
          <p:sp>
            <p:nvSpPr>
              <p:cNvPr id="37908" name="Text Box 21"/>
              <p:cNvSpPr txBox="1"/>
              <p:nvPr/>
            </p:nvSpPr>
            <p:spPr>
              <a:xfrm>
                <a:off x="1488" y="1440"/>
                <a:ext cx="1296" cy="402"/>
              </a:xfrm>
              <a:prstGeom prst="rect">
                <a:avLst/>
              </a:prstGeom>
              <a:noFill/>
              <a:ln w="12700">
                <a:noFill/>
              </a:ln>
            </p:spPr>
            <p:txBody>
              <a:bodyPr anchor="t">
                <a:spAutoFit/>
              </a:bodyPr>
              <a:p>
                <a:pPr>
                  <a:spcBef>
                    <a:spcPct val="50000"/>
                  </a:spcBef>
                </a:pPr>
                <a:r>
                  <a:rPr lang="zh-CN" altLang="en-US" b="1" dirty="0">
                    <a:latin typeface="Times New Roman" panose="02020603050405020304" pitchFamily="18" charset="0"/>
                    <a:ea typeface="宋体" panose="02010600030101010101" pitchFamily="2" charset="-122"/>
                  </a:rPr>
                  <a:t>传统进程</a:t>
                </a:r>
                <a:endParaRPr lang="zh-CN" altLang="en-US" b="1" dirty="0">
                  <a:latin typeface="Times New Roman" panose="02020603050405020304" pitchFamily="18" charset="0"/>
                  <a:ea typeface="宋体" panose="02010600030101010101" pitchFamily="2" charset="-122"/>
                </a:endParaRPr>
              </a:p>
            </p:txBody>
          </p:sp>
        </p:grpSp>
        <p:grpSp>
          <p:nvGrpSpPr>
            <p:cNvPr id="37909" name="Group 22"/>
            <p:cNvGrpSpPr/>
            <p:nvPr/>
          </p:nvGrpSpPr>
          <p:grpSpPr>
            <a:xfrm>
              <a:off x="3408" y="1440"/>
              <a:ext cx="1488" cy="1968"/>
              <a:chOff x="3408" y="1440"/>
              <a:chExt cx="1488" cy="1968"/>
            </a:xfrm>
          </p:grpSpPr>
          <p:sp>
            <p:nvSpPr>
              <p:cNvPr id="37910" name="Oval 23"/>
              <p:cNvSpPr/>
              <p:nvPr/>
            </p:nvSpPr>
            <p:spPr>
              <a:xfrm>
                <a:off x="3408" y="1968"/>
                <a:ext cx="1296" cy="1440"/>
              </a:xfrm>
              <a:prstGeom prst="ellipse">
                <a:avLst/>
              </a:prstGeom>
              <a:noFill/>
              <a:ln w="12700" cap="sq" cmpd="sng">
                <a:solidFill>
                  <a:schemeClr val="tx1"/>
                </a:solidFill>
                <a:prstDash val="solid"/>
                <a:round/>
                <a:headEnd type="none" w="sm" len="sm"/>
                <a:tailEnd type="none" w="sm" len="sm"/>
              </a:ln>
            </p:spPr>
            <p:txBody>
              <a:bodyPr wrap="none" anchor="ctr"/>
              <a:p>
                <a:endParaRPr lang="zh-CN" altLang="en-US" dirty="0">
                  <a:latin typeface="Arial" panose="020B0604020202020204" pitchFamily="34" charset="0"/>
                  <a:ea typeface="宋体" panose="02010600030101010101" pitchFamily="2" charset="-122"/>
                </a:endParaRPr>
              </a:p>
            </p:txBody>
          </p:sp>
          <p:sp>
            <p:nvSpPr>
              <p:cNvPr id="37911" name="Text Box 24"/>
              <p:cNvSpPr txBox="1"/>
              <p:nvPr/>
            </p:nvSpPr>
            <p:spPr>
              <a:xfrm>
                <a:off x="3552" y="1440"/>
                <a:ext cx="1344" cy="402"/>
              </a:xfrm>
              <a:prstGeom prst="rect">
                <a:avLst/>
              </a:prstGeom>
              <a:noFill/>
              <a:ln w="12700">
                <a:noFill/>
              </a:ln>
            </p:spPr>
            <p:txBody>
              <a:bodyPr anchor="t">
                <a:spAutoFit/>
              </a:bodyPr>
              <a:p>
                <a:pPr>
                  <a:spcBef>
                    <a:spcPct val="50000"/>
                  </a:spcBef>
                </a:pPr>
                <a:r>
                  <a:rPr lang="zh-CN" altLang="en-US" b="1" dirty="0">
                    <a:latin typeface="Times New Roman" panose="02020603050405020304" pitchFamily="18" charset="0"/>
                    <a:ea typeface="宋体" panose="02010600030101010101" pitchFamily="2" charset="-122"/>
                  </a:rPr>
                  <a:t>多线程进程</a:t>
                </a:r>
                <a:endParaRPr lang="zh-CN" altLang="en-US" b="1" dirty="0">
                  <a:latin typeface="Times New Roman" panose="02020603050405020304" pitchFamily="18" charset="0"/>
                  <a:ea typeface="宋体" panose="02010600030101010101" pitchFamily="2" charset="-122"/>
                </a:endParaRPr>
              </a:p>
            </p:txBody>
          </p:sp>
        </p:grpSp>
      </p:gr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25953" name="内容占位符 1"/>
          <p:cNvSpPr>
            <a:spLocks noGrp="1"/>
          </p:cNvSpPr>
          <p:nvPr>
            <p:ph idx="1"/>
          </p:nvPr>
        </p:nvSpPr>
        <p:spPr>
          <a:xfrm>
            <a:off x="419100" y="1328738"/>
            <a:ext cx="8229600" cy="4525963"/>
          </a:xfrm>
        </p:spPr>
        <p:txBody>
          <a:bodyPr wrap="square" lIns="102870" tIns="51435" rIns="102870" bIns="51435" anchor="t"/>
          <a:lstStyle/>
          <a:p>
            <a:pPr marL="386080" marR="0" lvl="1" indent="-386080" algn="l" defTabSz="1028700" rtl="0" eaLnBrk="0" fontAlgn="base" latinLnBrk="0" hangingPunct="0">
              <a:lnSpc>
                <a:spcPct val="100000"/>
              </a:lnSpc>
              <a:spcBef>
                <a:spcPct val="19000"/>
              </a:spcBef>
              <a:spcAft>
                <a:spcPct val="0"/>
              </a:spcAft>
              <a:buClr>
                <a:srgbClr val="000000"/>
              </a:buClr>
              <a:buSzPct val="80000"/>
              <a:buFont typeface="Arial" panose="020B0604020202020204" pitchFamily="34" charset="0"/>
              <a:buChar char="•"/>
              <a:defRPr/>
            </a:pPr>
            <a:r>
              <a:rPr kumimoji="0" lang="en-US" altLang="zh-CN"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sleep(milliseconds) </a:t>
            </a: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不释放互斥锁</a:t>
            </a:r>
            <a:endPar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86080" marR="0" lvl="1" indent="-386080" algn="l" defTabSz="1028700" rtl="0" eaLnBrk="0" fontAlgn="base" latinLnBrk="0" hangingPunct="0">
              <a:lnSpc>
                <a:spcPct val="100000"/>
              </a:lnSpc>
              <a:spcBef>
                <a:spcPct val="19000"/>
              </a:spcBef>
              <a:spcAft>
                <a:spcPct val="0"/>
              </a:spcAft>
              <a:buClr>
                <a:srgbClr val="000000"/>
              </a:buClr>
              <a:buSzPct val="80000"/>
              <a:buFont typeface="Arial" panose="020B0604020202020204" pitchFamily="34" charset="0"/>
              <a:buChar char="•"/>
              <a:defRPr/>
            </a:pPr>
            <a:r>
              <a:rPr kumimoji="0" lang="en-US" altLang="zh-CN"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suspend( )    </a:t>
            </a: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不释放互斥锁</a:t>
            </a:r>
            <a:endPar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836930" marR="0" lvl="2" indent="-386080" algn="l" defTabSz="1028700" rtl="0" eaLnBrk="0" fontAlgn="base" latinLnBrk="0" hangingPunct="0">
              <a:lnSpc>
                <a:spcPct val="100000"/>
              </a:lnSpc>
              <a:spcBef>
                <a:spcPct val="19000"/>
              </a:spcBef>
              <a:spcAft>
                <a:spcPct val="0"/>
              </a:spcAft>
              <a:buClr>
                <a:srgbClr val="000000"/>
              </a:buClr>
              <a:buSzPct val="70000"/>
              <a:buFont typeface="Arial" panose="020B0604020202020204" pitchFamily="34" charset="0"/>
              <a:buChar char="•"/>
              <a:defRPr/>
            </a:pPr>
            <a:r>
              <a:rPr kumimoji="0" lang="en-US" altLang="zh-CN" sz="20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suspend( ) —— resume( )</a:t>
            </a:r>
            <a:endParaRPr kumimoji="0" lang="en-US" altLang="zh-CN" sz="20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86080" marR="0" lvl="1" indent="-386080" algn="l" defTabSz="1028700" rtl="0" eaLnBrk="0" fontAlgn="base" latinLnBrk="0" hangingPunct="0">
              <a:lnSpc>
                <a:spcPct val="100000"/>
              </a:lnSpc>
              <a:spcBef>
                <a:spcPct val="19000"/>
              </a:spcBef>
              <a:spcAft>
                <a:spcPct val="0"/>
              </a:spcAft>
              <a:buClr>
                <a:srgbClr val="000000"/>
              </a:buClr>
              <a:buSzPct val="80000"/>
              <a:buFont typeface="Arial" panose="020B0604020202020204" pitchFamily="34" charset="0"/>
              <a:buChar char="•"/>
              <a:defRPr/>
            </a:pPr>
            <a:r>
              <a:rPr kumimoji="0" lang="en-US" altLang="zh-CN"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wait( )      </a:t>
            </a: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释放互斥锁</a:t>
            </a:r>
            <a:endPar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836930" marR="0" lvl="2" indent="-386080" algn="l" defTabSz="1028700" rtl="0" eaLnBrk="0" fontAlgn="base" latinLnBrk="0" hangingPunct="0">
              <a:lnSpc>
                <a:spcPct val="100000"/>
              </a:lnSpc>
              <a:spcBef>
                <a:spcPct val="19000"/>
              </a:spcBef>
              <a:spcAft>
                <a:spcPct val="0"/>
              </a:spcAft>
              <a:buClr>
                <a:srgbClr val="000000"/>
              </a:buClr>
              <a:buSzPct val="70000"/>
              <a:buFont typeface="Arial" panose="020B0604020202020204" pitchFamily="34" charset="0"/>
              <a:buChar char="•"/>
              <a:defRPr/>
            </a:pPr>
            <a:r>
              <a:rPr kumimoji="0" lang="en-US" altLang="zh-CN" sz="20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wait( ) —— notify( )</a:t>
            </a:r>
            <a:r>
              <a:rPr kumimoji="0" lang="zh-CN" altLang="en-US" sz="20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或 </a:t>
            </a:r>
            <a:r>
              <a:rPr kumimoji="0" lang="en-US" altLang="zh-CN" sz="20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notifyAll( )</a:t>
            </a:r>
            <a:endParaRPr kumimoji="0" lang="en-US" altLang="zh-CN" sz="20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836930" marR="0" lvl="2" indent="-386080" algn="l" defTabSz="1028700" rtl="0" eaLnBrk="0" fontAlgn="base" latinLnBrk="0" hangingPunct="0">
              <a:lnSpc>
                <a:spcPct val="100000"/>
              </a:lnSpc>
              <a:spcBef>
                <a:spcPct val="19000"/>
              </a:spcBef>
              <a:spcAft>
                <a:spcPct val="0"/>
              </a:spcAft>
              <a:buClr>
                <a:srgbClr val="000000"/>
              </a:buClr>
              <a:buSzPct val="70000"/>
              <a:buFont typeface="Arial" panose="020B0604020202020204" pitchFamily="34" charset="0"/>
              <a:buChar char="•"/>
              <a:defRPr/>
            </a:pPr>
            <a:r>
              <a:rPr kumimoji="0" lang="en-US" altLang="zh-CN" sz="20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Object</a:t>
            </a:r>
            <a:r>
              <a:rPr kumimoji="0" lang="zh-CN" altLang="en-US" sz="20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类的方法</a:t>
            </a:r>
            <a:endParaRPr kumimoji="0" lang="zh-CN" altLang="en-US" sz="20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endParaRPr kumimoji="0" lang="zh-CN" altLang="en-US" sz="20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p:txBody>
      </p:sp>
      <p:sp>
        <p:nvSpPr>
          <p:cNvPr id="125954" name="Rectangle 3"/>
          <p:cNvSpPr>
            <a:spLocks noGrp="1"/>
          </p:cNvSpPr>
          <p:nvPr>
            <p:ph type="title"/>
          </p:nvPr>
        </p:nvSpPr>
        <p:spPr/>
        <p:txBody>
          <a:bodyPr wrap="square" lIns="102870" tIns="51435" rIns="102870" bIns="51435" anchor="ctr"/>
          <a:lstStyle/>
          <a:p>
            <a:pPr marL="0" marR="0" lvl="0" indent="0" algn="l"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343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线程方法与锁</a:t>
            </a:r>
            <a:endParaRPr kumimoji="0" lang="zh-CN" altLang="en-US" sz="34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8481" name="标题 1"/>
          <p:cNvSpPr>
            <a:spLocks noGrp="1"/>
          </p:cNvSpPr>
          <p:nvPr>
            <p:ph type="title"/>
          </p:nvPr>
        </p:nvSpPr>
        <p:spPr/>
        <p:txBody>
          <a:bodyPr vert="horz" wrap="square" lIns="102870" tIns="51435" rIns="102870" bIns="51435" anchor="ctr"/>
          <a:p>
            <a:pPr defTabSz="979805"/>
            <a:endParaRPr lang="en-US" altLang="en-US" kern="1200" dirty="0">
              <a:latin typeface="微软雅黑" panose="020B0503020204020204" pitchFamily="34" charset="-122"/>
              <a:ea typeface="微软雅黑" panose="020B0503020204020204" pitchFamily="34" charset="-122"/>
              <a:cs typeface="+mj-cs"/>
              <a:sym typeface="Calibri" panose="020F0502020204030204" pitchFamily="34" charset="0"/>
            </a:endParaRPr>
          </a:p>
        </p:txBody>
      </p:sp>
      <p:sp>
        <p:nvSpPr>
          <p:cNvPr id="128001" name="Rectangle 2"/>
          <p:cNvSpPr>
            <a:spLocks noGrp="1"/>
          </p:cNvSpPr>
          <p:nvPr>
            <p:ph idx="1"/>
          </p:nvPr>
        </p:nvSpPr>
        <p:spPr>
          <a:xfrm>
            <a:off x="419100" y="1328738"/>
            <a:ext cx="8229600" cy="4525963"/>
          </a:xfrm>
          <a:ln w="28575"/>
        </p:spPr>
        <p:txBody>
          <a:bodyPr wrap="square" lIns="102870" tIns="51435" rIns="102870" bIns="51435" anchor="t"/>
          <a:lstStyle/>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例：生产者与消费者，可能出现的问题</a:t>
            </a:r>
            <a:r>
              <a:rPr kumimoji="0" lang="en-US" altLang="zh-CN"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a:t>
            </a:r>
            <a:endParaRPr kumimoji="0" lang="en-US" altLang="zh-CN"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795655" marR="0" lvl="1" indent="-306705"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zh-CN" altLang="en-US" sz="2665" b="1"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生产者比消费者快时</a:t>
            </a:r>
            <a:r>
              <a:rPr kumimoji="0" lang="en-US" altLang="zh-CN" sz="2665" b="1"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a:t>
            </a:r>
            <a:r>
              <a:rPr kumimoji="0" lang="zh-CN" altLang="en-US" sz="2665" b="1"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消费者会漏掉一些数据没有取到</a:t>
            </a:r>
            <a:endParaRPr kumimoji="0" lang="zh-CN" altLang="en-US" sz="2665" b="1"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795655" marR="0" lvl="1" indent="-306705"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zh-CN" altLang="en-US" sz="2665" b="1"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消费者比生产者快时</a:t>
            </a:r>
            <a:r>
              <a:rPr kumimoji="0" lang="en-US" altLang="zh-CN" sz="2665" b="1"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a:t>
            </a:r>
            <a:r>
              <a:rPr kumimoji="0" lang="zh-CN" altLang="en-US" sz="2665" b="1"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消费者取相同的数据</a:t>
            </a:r>
            <a:r>
              <a:rPr kumimoji="0" lang="en-US" altLang="zh-CN" sz="2665" b="1"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a:t>
            </a:r>
            <a:endParaRPr kumimoji="0" lang="en-US" altLang="zh-CN" sz="2665" b="1"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795655" marR="0" lvl="1" indent="-306705"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endParaRPr kumimoji="0" lang="en-US" altLang="zh-CN" sz="2665"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p:txBody>
      </p:sp>
      <p:grpSp>
        <p:nvGrpSpPr>
          <p:cNvPr id="148483" name="Group 3"/>
          <p:cNvGrpSpPr/>
          <p:nvPr/>
        </p:nvGrpSpPr>
        <p:grpSpPr>
          <a:xfrm>
            <a:off x="1339850" y="3429000"/>
            <a:ext cx="6029325" cy="1546225"/>
            <a:chOff x="1200" y="1200"/>
            <a:chExt cx="3216" cy="928"/>
          </a:xfrm>
        </p:grpSpPr>
        <p:sp>
          <p:nvSpPr>
            <p:cNvPr id="148484" name="Rectangle 4"/>
            <p:cNvSpPr/>
            <p:nvPr/>
          </p:nvSpPr>
          <p:spPr>
            <a:xfrm>
              <a:off x="1200" y="1344"/>
              <a:ext cx="960" cy="432"/>
            </a:xfrm>
            <a:prstGeom prst="rect">
              <a:avLst/>
            </a:prstGeom>
            <a:noFill/>
            <a:ln w="38100" cap="flat" cmpd="sng">
              <a:solidFill>
                <a:schemeClr val="tx1"/>
              </a:solidFill>
              <a:prstDash val="solid"/>
              <a:miter/>
              <a:headEnd type="none" w="med" len="med"/>
              <a:tailEnd type="none" w="med" len="med"/>
            </a:ln>
          </p:spPr>
          <p:txBody>
            <a:bodyPr wrap="none" anchor="ctr"/>
            <a:p>
              <a:endParaRPr lang="zh-CN" altLang="en-US" dirty="0">
                <a:latin typeface="Arial" panose="020B0604020202020204" pitchFamily="34" charset="0"/>
                <a:ea typeface="宋体" panose="02010600030101010101" pitchFamily="2" charset="-122"/>
              </a:endParaRPr>
            </a:p>
          </p:txBody>
        </p:sp>
        <p:sp>
          <p:nvSpPr>
            <p:cNvPr id="148485" name="Rectangle 5"/>
            <p:cNvSpPr/>
            <p:nvPr/>
          </p:nvSpPr>
          <p:spPr>
            <a:xfrm>
              <a:off x="3498" y="1344"/>
              <a:ext cx="918" cy="432"/>
            </a:xfrm>
            <a:prstGeom prst="rect">
              <a:avLst/>
            </a:prstGeom>
            <a:noFill/>
            <a:ln w="38100" cap="flat" cmpd="sng">
              <a:solidFill>
                <a:schemeClr val="tx1"/>
              </a:solidFill>
              <a:prstDash val="solid"/>
              <a:miter/>
              <a:headEnd type="none" w="med" len="med"/>
              <a:tailEnd type="none" w="med" len="med"/>
            </a:ln>
          </p:spPr>
          <p:txBody>
            <a:bodyPr wrap="none" anchor="ctr"/>
            <a:p>
              <a:endParaRPr lang="zh-CN" altLang="en-US" dirty="0">
                <a:latin typeface="Arial" panose="020B0604020202020204" pitchFamily="34" charset="0"/>
                <a:ea typeface="宋体" panose="02010600030101010101" pitchFamily="2" charset="-122"/>
              </a:endParaRPr>
            </a:p>
          </p:txBody>
        </p:sp>
        <p:sp>
          <p:nvSpPr>
            <p:cNvPr id="148486" name="Oval 6"/>
            <p:cNvSpPr/>
            <p:nvPr/>
          </p:nvSpPr>
          <p:spPr>
            <a:xfrm>
              <a:off x="2400" y="1344"/>
              <a:ext cx="912" cy="432"/>
            </a:xfrm>
            <a:prstGeom prst="ellipse">
              <a:avLst/>
            </a:prstGeom>
            <a:noFill/>
            <a:ln w="38100" cap="flat" cmpd="sng">
              <a:solidFill>
                <a:schemeClr val="tx1"/>
              </a:solidFill>
              <a:prstDash val="solid"/>
              <a:round/>
              <a:headEnd type="none" w="med" len="med"/>
              <a:tailEnd type="none" w="med" len="med"/>
            </a:ln>
          </p:spPr>
          <p:txBody>
            <a:bodyPr wrap="none" anchor="ctr"/>
            <a:p>
              <a:endParaRPr lang="zh-CN" altLang="en-US" dirty="0">
                <a:latin typeface="Arial" panose="020B0604020202020204" pitchFamily="34" charset="0"/>
                <a:ea typeface="宋体" panose="02010600030101010101" pitchFamily="2" charset="-122"/>
              </a:endParaRPr>
            </a:p>
          </p:txBody>
        </p:sp>
        <p:sp>
          <p:nvSpPr>
            <p:cNvPr id="148487" name="Text Box 7"/>
            <p:cNvSpPr txBox="1"/>
            <p:nvPr/>
          </p:nvSpPr>
          <p:spPr>
            <a:xfrm>
              <a:off x="1385" y="1412"/>
              <a:ext cx="567" cy="267"/>
            </a:xfrm>
            <a:prstGeom prst="rect">
              <a:avLst/>
            </a:prstGeom>
            <a:noFill/>
            <a:ln w="38100">
              <a:noFill/>
            </a:ln>
          </p:spPr>
          <p:txBody>
            <a:bodyPr wrap="none" anchor="t">
              <a:spAutoFit/>
            </a:bodyPr>
            <a:p>
              <a:pPr algn="ctr"/>
              <a:r>
                <a:rPr lang="zh-CN" altLang="en-US" sz="2300" b="1" dirty="0">
                  <a:latin typeface="Times New Roman" panose="02020603050405020304" pitchFamily="18" charset="0"/>
                  <a:ea typeface="宋体" panose="02010600030101010101" pitchFamily="2" charset="-122"/>
                </a:rPr>
                <a:t>生产者</a:t>
              </a:r>
              <a:endParaRPr lang="zh-CN" altLang="en-US" sz="2700" b="1" dirty="0">
                <a:latin typeface="Times New Roman" panose="02020603050405020304" pitchFamily="18" charset="0"/>
                <a:ea typeface="宋体" panose="02010600030101010101" pitchFamily="2" charset="-122"/>
              </a:endParaRPr>
            </a:p>
          </p:txBody>
        </p:sp>
        <p:sp>
          <p:nvSpPr>
            <p:cNvPr id="148488" name="Text Box 8"/>
            <p:cNvSpPr txBox="1"/>
            <p:nvPr/>
          </p:nvSpPr>
          <p:spPr>
            <a:xfrm>
              <a:off x="3670" y="1429"/>
              <a:ext cx="567" cy="267"/>
            </a:xfrm>
            <a:prstGeom prst="rect">
              <a:avLst/>
            </a:prstGeom>
            <a:noFill/>
            <a:ln w="38100">
              <a:noFill/>
            </a:ln>
          </p:spPr>
          <p:txBody>
            <a:bodyPr wrap="none" anchor="t">
              <a:spAutoFit/>
            </a:bodyPr>
            <a:p>
              <a:pPr algn="ctr"/>
              <a:r>
                <a:rPr lang="zh-CN" altLang="en-US" sz="2300" b="1" dirty="0">
                  <a:latin typeface="Times New Roman" panose="02020603050405020304" pitchFamily="18" charset="0"/>
                  <a:ea typeface="宋体" panose="02010600030101010101" pitchFamily="2" charset="-122"/>
                </a:rPr>
                <a:t>消费者</a:t>
              </a:r>
              <a:endParaRPr lang="zh-CN" altLang="en-US" sz="2700" dirty="0">
                <a:latin typeface="Times New Roman" panose="02020603050405020304" pitchFamily="18" charset="0"/>
                <a:ea typeface="宋体" panose="02010600030101010101" pitchFamily="2" charset="-122"/>
              </a:endParaRPr>
            </a:p>
          </p:txBody>
        </p:sp>
        <p:sp>
          <p:nvSpPr>
            <p:cNvPr id="148489" name="Text Box 9"/>
            <p:cNvSpPr txBox="1"/>
            <p:nvPr/>
          </p:nvSpPr>
          <p:spPr>
            <a:xfrm>
              <a:off x="1738" y="1776"/>
              <a:ext cx="143" cy="304"/>
            </a:xfrm>
            <a:prstGeom prst="rect">
              <a:avLst/>
            </a:prstGeom>
            <a:noFill/>
            <a:ln w="38100">
              <a:noFill/>
            </a:ln>
          </p:spPr>
          <p:txBody>
            <a:bodyPr wrap="none" anchor="t">
              <a:spAutoFit/>
            </a:bodyPr>
            <a:p>
              <a:r>
                <a:rPr lang="en-US" altLang="zh-CN" sz="2700" dirty="0">
                  <a:solidFill>
                    <a:schemeClr val="bg1"/>
                  </a:solidFill>
                  <a:latin typeface="Times New Roman" panose="02020603050405020304" pitchFamily="18" charset="0"/>
                  <a:ea typeface="宋体" panose="02010600030101010101" pitchFamily="2" charset="-122"/>
                </a:rPr>
                <a:t>.</a:t>
              </a:r>
              <a:endParaRPr lang="en-US" altLang="zh-CN" sz="2700" dirty="0">
                <a:latin typeface="Times New Roman" panose="02020603050405020304" pitchFamily="18" charset="0"/>
                <a:ea typeface="宋体" panose="02010600030101010101" pitchFamily="2" charset="-122"/>
              </a:endParaRPr>
            </a:p>
          </p:txBody>
        </p:sp>
        <p:cxnSp>
          <p:nvCxnSpPr>
            <p:cNvPr id="148490" name="AutoShape 10"/>
            <p:cNvCxnSpPr>
              <a:stCxn id="148486" idx="7"/>
              <a:endCxn id="148485" idx="1"/>
            </p:cNvCxnSpPr>
            <p:nvPr/>
          </p:nvCxnSpPr>
          <p:spPr>
            <a:xfrm rot="5400000" flipV="1">
              <a:off x="3241" y="1315"/>
              <a:ext cx="165" cy="308"/>
            </a:xfrm>
            <a:prstGeom prst="curvedConnector4">
              <a:avLst>
                <a:gd name="adj1" fmla="val -118181"/>
                <a:gd name="adj2" fmla="val 73699"/>
              </a:avLst>
            </a:prstGeom>
            <a:ln w="38100" cap="flat" cmpd="sng">
              <a:solidFill>
                <a:schemeClr val="tx1"/>
              </a:solidFill>
              <a:prstDash val="solid"/>
              <a:round/>
              <a:headEnd type="none" w="med" len="med"/>
              <a:tailEnd type="triangle" w="med" len="med"/>
            </a:ln>
          </p:spPr>
        </p:cxnSp>
        <p:cxnSp>
          <p:nvCxnSpPr>
            <p:cNvPr id="148491" name="AutoShape 11"/>
            <p:cNvCxnSpPr>
              <a:stCxn id="148486" idx="7"/>
              <a:endCxn id="148485" idx="1"/>
            </p:cNvCxnSpPr>
            <p:nvPr/>
          </p:nvCxnSpPr>
          <p:spPr>
            <a:xfrm flipV="1">
              <a:off x="2160" y="1392"/>
              <a:ext cx="485" cy="189"/>
            </a:xfrm>
            <a:prstGeom prst="curvedConnector4">
              <a:avLst>
                <a:gd name="adj1" fmla="val 40292"/>
                <a:gd name="adj2" fmla="val 203176"/>
              </a:avLst>
            </a:prstGeom>
            <a:ln w="38100" cap="flat" cmpd="sng">
              <a:solidFill>
                <a:schemeClr val="tx1"/>
              </a:solidFill>
              <a:prstDash val="solid"/>
              <a:round/>
              <a:headEnd type="none" w="med" len="med"/>
              <a:tailEnd type="triangle" w="med" len="med"/>
            </a:ln>
          </p:spPr>
        </p:cxnSp>
        <p:sp>
          <p:nvSpPr>
            <p:cNvPr id="148492" name="Text Box 12"/>
            <p:cNvSpPr txBox="1"/>
            <p:nvPr/>
          </p:nvSpPr>
          <p:spPr>
            <a:xfrm>
              <a:off x="2730" y="1200"/>
              <a:ext cx="143" cy="304"/>
            </a:xfrm>
            <a:prstGeom prst="rect">
              <a:avLst/>
            </a:prstGeom>
            <a:noFill/>
            <a:ln w="38100">
              <a:noFill/>
            </a:ln>
          </p:spPr>
          <p:txBody>
            <a:bodyPr wrap="none" anchor="t">
              <a:spAutoFit/>
            </a:bodyPr>
            <a:p>
              <a:r>
                <a:rPr lang="en-US" altLang="zh-CN" sz="2700" dirty="0">
                  <a:solidFill>
                    <a:schemeClr val="hlink"/>
                  </a:solidFill>
                  <a:latin typeface="Times New Roman" panose="02020603050405020304" pitchFamily="18" charset="0"/>
                  <a:ea typeface="宋体" panose="02010600030101010101" pitchFamily="2" charset="-122"/>
                </a:rPr>
                <a:t>.</a:t>
              </a:r>
              <a:endParaRPr lang="en-US" altLang="zh-CN" sz="2700" dirty="0">
                <a:solidFill>
                  <a:schemeClr val="hlink"/>
                </a:solidFill>
                <a:latin typeface="Times New Roman" panose="02020603050405020304" pitchFamily="18" charset="0"/>
                <a:ea typeface="宋体" panose="02010600030101010101" pitchFamily="2" charset="-122"/>
              </a:endParaRPr>
            </a:p>
          </p:txBody>
        </p:sp>
        <p:sp>
          <p:nvSpPr>
            <p:cNvPr id="148493" name="Text Box 13"/>
            <p:cNvSpPr txBox="1"/>
            <p:nvPr/>
          </p:nvSpPr>
          <p:spPr>
            <a:xfrm>
              <a:off x="2496" y="1440"/>
              <a:ext cx="723" cy="267"/>
            </a:xfrm>
            <a:prstGeom prst="rect">
              <a:avLst/>
            </a:prstGeom>
            <a:noFill/>
            <a:ln w="9525">
              <a:noFill/>
            </a:ln>
          </p:spPr>
          <p:txBody>
            <a:bodyPr wrap="none" anchor="t">
              <a:spAutoFit/>
            </a:bodyPr>
            <a:p>
              <a:r>
                <a:rPr lang="zh-CN" altLang="en-US" sz="2300" b="1" dirty="0">
                  <a:latin typeface="Times New Roman" panose="02020603050405020304" pitchFamily="18" charset="0"/>
                  <a:ea typeface="宋体" panose="02010600030101010101" pitchFamily="2" charset="-122"/>
                </a:rPr>
                <a:t>共享对象</a:t>
              </a:r>
              <a:endParaRPr lang="zh-CN" altLang="en-US" sz="2700" dirty="0">
                <a:latin typeface="Times New Roman" panose="02020603050405020304" pitchFamily="18" charset="0"/>
                <a:ea typeface="宋体" panose="02010600030101010101" pitchFamily="2" charset="-122"/>
              </a:endParaRPr>
            </a:p>
          </p:txBody>
        </p:sp>
        <p:sp>
          <p:nvSpPr>
            <p:cNvPr id="148494" name="Text Box 14"/>
            <p:cNvSpPr txBox="1"/>
            <p:nvPr/>
          </p:nvSpPr>
          <p:spPr>
            <a:xfrm>
              <a:off x="1392" y="1776"/>
              <a:ext cx="504" cy="304"/>
            </a:xfrm>
            <a:prstGeom prst="rect">
              <a:avLst/>
            </a:prstGeom>
            <a:noFill/>
            <a:ln w="9525">
              <a:noFill/>
            </a:ln>
          </p:spPr>
          <p:txBody>
            <a:bodyPr wrap="none" anchor="t">
              <a:spAutoFit/>
            </a:bodyPr>
            <a:p>
              <a:r>
                <a:rPr lang="en-US" altLang="zh-CN" sz="2700" b="1" dirty="0">
                  <a:latin typeface="Times New Roman" panose="02020603050405020304" pitchFamily="18" charset="0"/>
                  <a:ea typeface="宋体" panose="02010600030101010101" pitchFamily="2" charset="-122"/>
                </a:rPr>
                <a:t>write</a:t>
              </a:r>
              <a:endParaRPr lang="en-US" altLang="zh-CN" sz="2700" dirty="0">
                <a:latin typeface="Times New Roman" panose="02020603050405020304" pitchFamily="18" charset="0"/>
                <a:ea typeface="宋体" panose="02010600030101010101" pitchFamily="2" charset="-122"/>
              </a:endParaRPr>
            </a:p>
          </p:txBody>
        </p:sp>
        <p:sp>
          <p:nvSpPr>
            <p:cNvPr id="148495" name="Text Box 15"/>
            <p:cNvSpPr txBox="1"/>
            <p:nvPr/>
          </p:nvSpPr>
          <p:spPr>
            <a:xfrm>
              <a:off x="3696" y="1824"/>
              <a:ext cx="450" cy="304"/>
            </a:xfrm>
            <a:prstGeom prst="rect">
              <a:avLst/>
            </a:prstGeom>
            <a:noFill/>
            <a:ln w="9525">
              <a:noFill/>
            </a:ln>
          </p:spPr>
          <p:txBody>
            <a:bodyPr wrap="none" anchor="t">
              <a:spAutoFit/>
            </a:bodyPr>
            <a:p>
              <a:r>
                <a:rPr lang="en-US" altLang="zh-CN" sz="2700" b="1" dirty="0">
                  <a:latin typeface="Times New Roman" panose="02020603050405020304" pitchFamily="18" charset="0"/>
                  <a:ea typeface="宋体" panose="02010600030101010101" pitchFamily="2" charset="-122"/>
                </a:rPr>
                <a:t>read</a:t>
              </a:r>
              <a:endParaRPr lang="en-US" altLang="zh-CN" sz="2700" dirty="0">
                <a:latin typeface="Times New Roman" panose="02020603050405020304" pitchFamily="18" charset="0"/>
                <a:ea typeface="宋体" panose="02010600030101010101" pitchFamily="2" charset="-122"/>
              </a:endParaRPr>
            </a:p>
          </p:txBody>
        </p:sp>
      </p:gr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0529" name="标题 1"/>
          <p:cNvSpPr>
            <a:spLocks noGrp="1"/>
          </p:cNvSpPr>
          <p:nvPr>
            <p:ph type="title"/>
          </p:nvPr>
        </p:nvSpPr>
        <p:spPr/>
        <p:txBody>
          <a:bodyPr vert="horz" wrap="square" lIns="102870" tIns="51435" rIns="102870" bIns="51435" anchor="ctr"/>
          <a:p>
            <a:pPr defTabSz="979805"/>
            <a:endParaRPr lang="en-US" altLang="en-US" kern="1200" dirty="0">
              <a:latin typeface="微软雅黑" panose="020B0503020204020204" pitchFamily="34" charset="-122"/>
              <a:ea typeface="微软雅黑" panose="020B0503020204020204" pitchFamily="34" charset="-122"/>
              <a:cs typeface="+mj-cs"/>
              <a:sym typeface="Calibri" panose="020F0502020204030204" pitchFamily="34" charset="0"/>
            </a:endParaRPr>
          </a:p>
        </p:txBody>
      </p:sp>
      <p:sp>
        <p:nvSpPr>
          <p:cNvPr id="130049" name="Rectangle 2"/>
          <p:cNvSpPr>
            <a:spLocks noGrp="1"/>
          </p:cNvSpPr>
          <p:nvPr>
            <p:ph idx="1"/>
          </p:nvPr>
        </p:nvSpPr>
        <p:spPr>
          <a:xfrm>
            <a:off x="419100" y="1328738"/>
            <a:ext cx="8229600" cy="4525963"/>
          </a:xfrm>
        </p:spPr>
        <p:txBody>
          <a:bodyPr wrap="square" lIns="102870" tIns="51435" rIns="102870" bIns="51435" anchor="t"/>
          <a:lstStyle/>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zh-CN" altLang="en-US" sz="3050" b="1"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解决办法</a:t>
            </a:r>
            <a:r>
              <a:rPr kumimoji="0" lang="en-US" altLang="zh-CN" sz="3050" b="1"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a:t>
            </a:r>
            <a:endParaRPr kumimoji="0" lang="en-US" altLang="zh-CN" sz="3050" b="1"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795655" marR="0" lvl="1" indent="-306705"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en-US" altLang="zh-CN" sz="2665"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notify()</a:t>
            </a:r>
            <a:r>
              <a:rPr kumimoji="0" lang="zh-CN" altLang="en-US" sz="2665"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和</a:t>
            </a:r>
            <a:r>
              <a:rPr kumimoji="0" lang="en-US" altLang="zh-CN" sz="2665"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wait ()</a:t>
            </a:r>
            <a:r>
              <a:rPr kumimoji="0" lang="zh-CN" altLang="en-US" sz="2665"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方法用来协调读取的关系</a:t>
            </a:r>
            <a:r>
              <a:rPr kumimoji="0" lang="en-US" altLang="zh-CN" sz="2665"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a:t>
            </a:r>
            <a:endParaRPr kumimoji="0" lang="en-US" altLang="zh-CN" sz="2665"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795655" marR="0" lvl="1" indent="-306705"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en-US" altLang="zh-CN" sz="2665"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notify()</a:t>
            </a:r>
            <a:r>
              <a:rPr kumimoji="0" lang="zh-CN" altLang="en-US" sz="2665"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和</a:t>
            </a:r>
            <a:r>
              <a:rPr kumimoji="0" lang="en-US" altLang="zh-CN" sz="2665"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wait ()</a:t>
            </a:r>
            <a:r>
              <a:rPr kumimoji="0" lang="zh-CN" altLang="en-US" sz="2665"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都只能从同步方法中调用</a:t>
            </a:r>
            <a:r>
              <a:rPr kumimoji="0" lang="en-US" altLang="zh-CN" sz="2665"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a:t>
            </a:r>
            <a:endParaRPr kumimoji="0" lang="en-US" altLang="zh-CN" sz="2665"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795655" marR="0" lvl="1" indent="-306705"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en-US" altLang="zh-CN" sz="2665"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notify</a:t>
            </a:r>
            <a:r>
              <a:rPr kumimoji="0" lang="zh-CN" altLang="en-US" sz="2665"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的作用是唤醒正在等待同一个监视器的线程</a:t>
            </a:r>
            <a:r>
              <a:rPr kumimoji="0" lang="en-US" altLang="zh-CN" sz="2665"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a:t>
            </a:r>
            <a:endParaRPr kumimoji="0" lang="en-US" altLang="zh-CN" sz="2665"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795655" marR="0" lvl="1" indent="-306705"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en-US" altLang="zh-CN" sz="2665"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wait</a:t>
            </a:r>
            <a:r>
              <a:rPr kumimoji="0" lang="zh-CN" altLang="en-US" sz="2665"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的作用是让当前线程等待</a:t>
            </a:r>
            <a:endParaRPr kumimoji="0" lang="ja-JP" altLang="en-US" sz="2665"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2577" name="Rectangle 3"/>
          <p:cNvSpPr>
            <a:spLocks noGrp="1"/>
          </p:cNvSpPr>
          <p:nvPr>
            <p:ph type="title"/>
          </p:nvPr>
        </p:nvSpPr>
        <p:spPr/>
        <p:txBody>
          <a:bodyPr vert="horz" wrap="square" lIns="102870" tIns="51435" rIns="102870" bIns="51435" anchor="ctr"/>
          <a:p>
            <a:pPr defTabSz="1028700"/>
            <a:endParaRPr lang="en-US" altLang="zh-CN" kern="1200" dirty="0">
              <a:latin typeface="微软雅黑" panose="020B0503020204020204" pitchFamily="34" charset="-122"/>
              <a:ea typeface="微软雅黑" panose="020B0503020204020204" pitchFamily="34" charset="-122"/>
              <a:cs typeface="+mj-cs"/>
              <a:sym typeface="Calibri" panose="020F0502020204030204" pitchFamily="34" charset="0"/>
            </a:endParaRPr>
          </a:p>
        </p:txBody>
      </p:sp>
      <p:sp>
        <p:nvSpPr>
          <p:cNvPr id="152578" name="Rectangle 4"/>
          <p:cNvSpPr>
            <a:spLocks noGrp="1"/>
          </p:cNvSpPr>
          <p:nvPr>
            <p:ph idx="1"/>
          </p:nvPr>
        </p:nvSpPr>
        <p:spPr/>
        <p:txBody>
          <a:bodyPr vert="horz" wrap="square" lIns="102870" tIns="51435" rIns="102870" bIns="51435" anchor="t"/>
          <a:p>
            <a:pPr defTabSz="1028700">
              <a:lnSpc>
                <a:spcPct val="80000"/>
              </a:lnSpc>
              <a:buFont typeface="Wingdings" panose="05000000000000000000" pitchFamily="2" charset="2"/>
              <a:buNone/>
            </a:pPr>
            <a:r>
              <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rPr>
              <a:t>import java.util.Vector;</a:t>
            </a:r>
            <a:endPar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lnSpc>
                <a:spcPct val="80000"/>
              </a:lnSpc>
              <a:buFont typeface="Wingdings" panose="05000000000000000000" pitchFamily="2" charset="2"/>
              <a:buNone/>
            </a:pPr>
            <a:r>
              <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rPr>
              <a:t>class Producer extends Thread {</a:t>
            </a:r>
            <a:endPar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lnSpc>
                <a:spcPct val="80000"/>
              </a:lnSpc>
              <a:buFont typeface="Wingdings" panose="05000000000000000000" pitchFamily="2" charset="2"/>
              <a:buNone/>
            </a:pPr>
            <a:r>
              <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rPr>
              <a:t>	static final int MAXQUEUE = 5;</a:t>
            </a:r>
            <a:endPar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lnSpc>
                <a:spcPct val="80000"/>
              </a:lnSpc>
              <a:buFont typeface="Wingdings" panose="05000000000000000000" pitchFamily="2" charset="2"/>
              <a:buNone/>
            </a:pPr>
            <a:r>
              <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rPr>
              <a:t>	private Vector messages = new Vector();</a:t>
            </a:r>
            <a:endPar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lnSpc>
                <a:spcPct val="80000"/>
              </a:lnSpc>
              <a:buFont typeface="Wingdings" panose="05000000000000000000" pitchFamily="2" charset="2"/>
              <a:buNone/>
            </a:pPr>
            <a:endPar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lnSpc>
                <a:spcPct val="80000"/>
              </a:lnSpc>
              <a:buFont typeface="Wingdings" panose="05000000000000000000" pitchFamily="2" charset="2"/>
              <a:buNone/>
            </a:pPr>
            <a:r>
              <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rPr>
              <a:t>	public void run() {</a:t>
            </a:r>
            <a:endPar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lnSpc>
                <a:spcPct val="80000"/>
              </a:lnSpc>
              <a:buFont typeface="Wingdings" panose="05000000000000000000" pitchFamily="2" charset="2"/>
              <a:buNone/>
            </a:pPr>
            <a:r>
              <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rPr>
              <a:t>    		try {</a:t>
            </a:r>
            <a:endPar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lnSpc>
                <a:spcPct val="80000"/>
              </a:lnSpc>
              <a:buFont typeface="Wingdings" panose="05000000000000000000" pitchFamily="2" charset="2"/>
              <a:buNone/>
            </a:pPr>
            <a:r>
              <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rPr>
              <a:t>      		while (true) {</a:t>
            </a:r>
            <a:endPar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lnSpc>
                <a:spcPct val="80000"/>
              </a:lnSpc>
              <a:buFont typeface="Wingdings" panose="05000000000000000000" pitchFamily="2" charset="2"/>
              <a:buNone/>
            </a:pPr>
            <a:r>
              <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rPr>
              <a:t>       			putMessage();</a:t>
            </a:r>
            <a:endPar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lnSpc>
                <a:spcPct val="80000"/>
              </a:lnSpc>
              <a:buFont typeface="Wingdings" panose="05000000000000000000" pitchFamily="2" charset="2"/>
              <a:buNone/>
            </a:pPr>
            <a:r>
              <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rPr>
              <a:t>        			sleep(1000);</a:t>
            </a:r>
            <a:endPar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lnSpc>
                <a:spcPct val="80000"/>
              </a:lnSpc>
              <a:buFont typeface="Wingdings" panose="05000000000000000000" pitchFamily="2" charset="2"/>
              <a:buNone/>
            </a:pPr>
            <a:r>
              <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rPr>
              <a:t>      		}</a:t>
            </a:r>
            <a:endPar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lnSpc>
                <a:spcPct val="80000"/>
              </a:lnSpc>
              <a:buFont typeface="Wingdings" panose="05000000000000000000" pitchFamily="2" charset="2"/>
              <a:buNone/>
            </a:pPr>
            <a:r>
              <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rPr>
              <a:t>    		}catch (InterruptedException e) {}</a:t>
            </a:r>
            <a:endPar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lnSpc>
                <a:spcPct val="80000"/>
              </a:lnSpc>
              <a:buFont typeface="Wingdings" panose="05000000000000000000" pitchFamily="2" charset="2"/>
              <a:buNone/>
            </a:pPr>
            <a:r>
              <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rPr>
              <a:t>  }  </a:t>
            </a:r>
            <a:endPar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lnSpc>
                <a:spcPct val="80000"/>
              </a:lnSpc>
            </a:pPr>
            <a:endPar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endParaRPr>
          </a:p>
        </p:txBody>
      </p:sp>
    </p:spTree>
  </p:cSld>
  <p:clrMapOvr>
    <a:masterClrMapping/>
  </p:clrMapOvr>
  <p:transition spd="slow">
    <p:zoom/>
    <p:sndAc>
      <p:stSnd>
        <p:snd r:embed="rId1" name="CHIMES.WAV"/>
      </p:stSnd>
    </p:sndAc>
  </p:transition>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4625" name="Rectangle 2"/>
          <p:cNvSpPr>
            <a:spLocks noGrp="1"/>
          </p:cNvSpPr>
          <p:nvPr>
            <p:ph idx="1"/>
          </p:nvPr>
        </p:nvSpPr>
        <p:spPr>
          <a:xfrm>
            <a:off x="9525" y="26988"/>
            <a:ext cx="9124950" cy="6640512"/>
          </a:xfrm>
          <a:solidFill>
            <a:srgbClr val="FFFFFF"/>
          </a:solidFill>
        </p:spPr>
        <p:txBody>
          <a:bodyPr vert="horz" wrap="square" lIns="102870" tIns="51435" rIns="102870" bIns="51435" anchor="t"/>
          <a:p>
            <a:pPr defTabSz="1028700">
              <a:lnSpc>
                <a:spcPct val="90000"/>
              </a:lnSpc>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  private </a:t>
            </a:r>
            <a:r>
              <a:rPr lang="en-US" altLang="zh-CN" sz="2400" kern="1200" dirty="0">
                <a:solidFill>
                  <a:srgbClr val="FF0000"/>
                </a:solidFill>
                <a:latin typeface="微软雅黑" panose="020B0503020204020204" pitchFamily="34" charset="-122"/>
                <a:ea typeface="微软雅黑" panose="020B0503020204020204" pitchFamily="34" charset="-122"/>
                <a:cs typeface="+mn-cs"/>
                <a:sym typeface="Calibri" panose="020F0502020204030204" pitchFamily="34" charset="0"/>
              </a:rPr>
              <a:t>synchronized</a:t>
            </a: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 void putMessage()</a:t>
            </a:r>
            <a:endPar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lnSpc>
                <a:spcPct val="90000"/>
              </a:lnSpc>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             throws InterruptedException {</a:t>
            </a:r>
            <a:endPar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lnSpc>
                <a:spcPct val="90000"/>
              </a:lnSpc>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    while (messages.size() == MAXQUEUE)    </a:t>
            </a:r>
            <a:endPar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lnSpc>
                <a:spcPct val="90000"/>
              </a:lnSpc>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		</a:t>
            </a:r>
            <a:r>
              <a:rPr lang="en-US" altLang="zh-CN" sz="2400" kern="1200" dirty="0">
                <a:solidFill>
                  <a:srgbClr val="000099"/>
                </a:solidFill>
                <a:latin typeface="微软雅黑" panose="020B0503020204020204" pitchFamily="34" charset="-122"/>
                <a:ea typeface="微软雅黑" panose="020B0503020204020204" pitchFamily="34" charset="-122"/>
                <a:cs typeface="+mn-cs"/>
                <a:sym typeface="Calibri" panose="020F0502020204030204" pitchFamily="34" charset="0"/>
              </a:rPr>
              <a:t>wait();</a:t>
            </a:r>
            <a:endParaRPr lang="en-US" altLang="zh-CN" sz="2400" kern="1200" dirty="0">
              <a:solidFill>
                <a:srgbClr val="000099"/>
              </a:solidFill>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lnSpc>
                <a:spcPct val="90000"/>
              </a:lnSpc>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    messages.addElement(new java.util.Date().toString());</a:t>
            </a:r>
            <a:endPar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lnSpc>
                <a:spcPct val="90000"/>
              </a:lnSpc>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    </a:t>
            </a:r>
            <a:r>
              <a:rPr lang="en-US" altLang="zh-CN" sz="2400" kern="1200" dirty="0">
                <a:solidFill>
                  <a:srgbClr val="000099"/>
                </a:solidFill>
                <a:latin typeface="微软雅黑" panose="020B0503020204020204" pitchFamily="34" charset="-122"/>
                <a:ea typeface="微软雅黑" panose="020B0503020204020204" pitchFamily="34" charset="-122"/>
                <a:cs typeface="+mn-cs"/>
                <a:sym typeface="Calibri" panose="020F0502020204030204" pitchFamily="34" charset="0"/>
              </a:rPr>
              <a:t>notify();</a:t>
            </a:r>
            <a:endParaRPr lang="en-US" altLang="zh-CN" sz="2400" kern="1200" dirty="0">
              <a:solidFill>
                <a:srgbClr val="000099"/>
              </a:solidFill>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lnSpc>
                <a:spcPct val="90000"/>
              </a:lnSpc>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  }</a:t>
            </a:r>
            <a:endPar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lnSpc>
                <a:spcPct val="90000"/>
              </a:lnSpc>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  public </a:t>
            </a:r>
            <a:r>
              <a:rPr lang="en-US" altLang="zh-CN" sz="2400" kern="1200" dirty="0">
                <a:solidFill>
                  <a:srgbClr val="FF0000"/>
                </a:solidFill>
                <a:latin typeface="微软雅黑" panose="020B0503020204020204" pitchFamily="34" charset="-122"/>
                <a:ea typeface="微软雅黑" panose="020B0503020204020204" pitchFamily="34" charset="-122"/>
                <a:cs typeface="+mn-cs"/>
                <a:sym typeface="Calibri" panose="020F0502020204030204" pitchFamily="34" charset="0"/>
              </a:rPr>
              <a:t>synchronized</a:t>
            </a: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 String getMessage()</a:t>
            </a:r>
            <a:endPar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lnSpc>
                <a:spcPct val="90000"/>
              </a:lnSpc>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             throws InterruptedException {</a:t>
            </a:r>
            <a:endPar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lnSpc>
                <a:spcPct val="90000"/>
              </a:lnSpc>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    while (messages.size() == 0 )        </a:t>
            </a:r>
            <a:endPar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lnSpc>
                <a:spcPct val="90000"/>
              </a:lnSpc>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		</a:t>
            </a:r>
            <a:r>
              <a:rPr lang="en-US" altLang="zh-CN" sz="2400" kern="1200" dirty="0">
                <a:solidFill>
                  <a:srgbClr val="000099"/>
                </a:solidFill>
                <a:latin typeface="微软雅黑" panose="020B0503020204020204" pitchFamily="34" charset="-122"/>
                <a:ea typeface="微软雅黑" panose="020B0503020204020204" pitchFamily="34" charset="-122"/>
                <a:cs typeface="+mn-cs"/>
                <a:sym typeface="Calibri" panose="020F0502020204030204" pitchFamily="34" charset="0"/>
              </a:rPr>
              <a:t>wait();</a:t>
            </a:r>
            <a:endParaRPr lang="en-US" altLang="zh-CN" sz="2400" kern="1200" dirty="0">
              <a:solidFill>
                <a:srgbClr val="000099"/>
              </a:solidFill>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lnSpc>
                <a:spcPct val="90000"/>
              </a:lnSpc>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    String message = (String)messages.firstElement();</a:t>
            </a:r>
            <a:endPar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lnSpc>
                <a:spcPct val="90000"/>
              </a:lnSpc>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    messages.removeElement(message);</a:t>
            </a:r>
            <a:endPar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lnSpc>
                <a:spcPct val="90000"/>
              </a:lnSpc>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    </a:t>
            </a:r>
            <a:r>
              <a:rPr lang="en-US" altLang="zh-CN" sz="2400" kern="1200" dirty="0">
                <a:solidFill>
                  <a:srgbClr val="000099"/>
                </a:solidFill>
                <a:latin typeface="微软雅黑" panose="020B0503020204020204" pitchFamily="34" charset="-122"/>
                <a:ea typeface="微软雅黑" panose="020B0503020204020204" pitchFamily="34" charset="-122"/>
                <a:cs typeface="+mn-cs"/>
                <a:sym typeface="Calibri" panose="020F0502020204030204" pitchFamily="34" charset="0"/>
              </a:rPr>
              <a:t>notify();</a:t>
            </a:r>
            <a:endParaRPr lang="en-US" altLang="zh-CN" sz="2400" kern="1200" dirty="0">
              <a:solidFill>
                <a:srgbClr val="000099"/>
              </a:solidFill>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lnSpc>
                <a:spcPct val="90000"/>
              </a:lnSpc>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    return message;</a:t>
            </a:r>
            <a:endPar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lnSpc>
                <a:spcPct val="90000"/>
              </a:lnSpc>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  }</a:t>
            </a:r>
            <a:endPar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lnSpc>
                <a:spcPct val="90000"/>
              </a:lnSpc>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a:t>
            </a:r>
            <a:endPar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p:txBody>
      </p:sp>
    </p:spTree>
  </p:cSld>
  <p:clrMapOvr>
    <a:masterClrMapping/>
  </p:clrMapOvr>
  <p:transition spd="slow">
    <p:zoom/>
    <p:sndAc>
      <p:stSnd>
        <p:snd r:embed="rId1" name="CHIMES.WAV"/>
      </p:stSnd>
    </p:sndAc>
  </p:transition>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5649" name="Rectangle 2"/>
          <p:cNvSpPr>
            <a:spLocks noGrp="1"/>
          </p:cNvSpPr>
          <p:nvPr>
            <p:ph idx="1"/>
          </p:nvPr>
        </p:nvSpPr>
        <p:spPr>
          <a:xfrm>
            <a:off x="68263" y="74613"/>
            <a:ext cx="8959850" cy="6435725"/>
          </a:xfrm>
          <a:solidFill>
            <a:srgbClr val="FFFFFF"/>
          </a:solidFill>
        </p:spPr>
        <p:txBody>
          <a:bodyPr vert="horz" wrap="square" lIns="102870" tIns="51435" rIns="102870" bIns="51435" anchor="t"/>
          <a:p>
            <a:pPr defTabSz="1028700">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class Consumer extends Thread {</a:t>
            </a:r>
            <a:endPar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  	</a:t>
            </a:r>
            <a:r>
              <a:rPr lang="en-US" altLang="zh-CN" sz="2400" kern="1200" dirty="0">
                <a:solidFill>
                  <a:srgbClr val="FF0000"/>
                </a:solidFill>
                <a:latin typeface="微软雅黑" panose="020B0503020204020204" pitchFamily="34" charset="-122"/>
                <a:ea typeface="微软雅黑" panose="020B0503020204020204" pitchFamily="34" charset="-122"/>
                <a:cs typeface="+mn-cs"/>
                <a:sym typeface="Calibri" panose="020F0502020204030204" pitchFamily="34" charset="0"/>
              </a:rPr>
              <a:t>Producer producer;</a:t>
            </a:r>
            <a:endParaRPr lang="en-US" altLang="zh-CN" sz="2400" kern="1200" dirty="0">
              <a:solidFill>
                <a:srgbClr val="FF0000"/>
              </a:solidFill>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  	Consumer(Producer p) {     producer = p;    }</a:t>
            </a:r>
            <a:endPar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  	public void run() {</a:t>
            </a:r>
            <a:endPar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    		try {</a:t>
            </a:r>
            <a:endPar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      	     while (true) {</a:t>
            </a:r>
            <a:endPar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        		String message = </a:t>
            </a:r>
            <a:r>
              <a:rPr lang="en-US" altLang="zh-CN" sz="2400" kern="1200" dirty="0">
                <a:solidFill>
                  <a:srgbClr val="FF0000"/>
                </a:solidFill>
                <a:latin typeface="微软雅黑" panose="020B0503020204020204" pitchFamily="34" charset="-122"/>
                <a:ea typeface="微软雅黑" panose="020B0503020204020204" pitchFamily="34" charset="-122"/>
                <a:cs typeface="+mn-cs"/>
                <a:sym typeface="Calibri" panose="020F0502020204030204" pitchFamily="34" charset="0"/>
              </a:rPr>
              <a:t>producer.getMessage();</a:t>
            </a:r>
            <a:endParaRPr lang="en-US" altLang="zh-CN" sz="2400" kern="1200" dirty="0">
              <a:solidFill>
                <a:srgbClr val="FF0000"/>
              </a:solidFill>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        		System.out.println("Got message:"+message);</a:t>
            </a:r>
            <a:endPar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        		sleep(2000);</a:t>
            </a:r>
            <a:endPar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      	     }</a:t>
            </a:r>
            <a:endPar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    		}catch (InterruptedException e) {}</a:t>
            </a:r>
            <a:endPar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  }  </a:t>
            </a:r>
            <a:endPar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p:txBody>
      </p:sp>
    </p:spTree>
  </p:cSld>
  <p:clrMapOvr>
    <a:masterClrMapping/>
  </p:clrMapOvr>
  <p:transition spd="slow">
    <p:zoom/>
    <p:sndAc>
      <p:stSnd>
        <p:snd r:embed="rId1" name="CHIMES.WAV"/>
      </p:stSnd>
    </p:sndAc>
  </p:transition>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6673" name="Rectangle 2"/>
          <p:cNvSpPr>
            <a:spLocks noGrp="1"/>
          </p:cNvSpPr>
          <p:nvPr>
            <p:ph idx="1"/>
          </p:nvPr>
        </p:nvSpPr>
        <p:spPr>
          <a:xfrm>
            <a:off x="134938" y="2068513"/>
            <a:ext cx="8323262" cy="3175000"/>
          </a:xfrm>
          <a:solidFill>
            <a:srgbClr val="FFFFFF"/>
          </a:solidFill>
        </p:spPr>
        <p:txBody>
          <a:bodyPr vert="horz" wrap="square" lIns="102870" tIns="51435" rIns="102870" bIns="51435" anchor="t"/>
          <a:p>
            <a:pPr defTabSz="1028700">
              <a:buFont typeface="Wingdings" panose="05000000000000000000" pitchFamily="2" charset="2"/>
              <a:buNone/>
            </a:pPr>
            <a:r>
              <a:rPr lang="en-US" altLang="zh-CN" sz="2700" kern="1200" dirty="0">
                <a:latin typeface="微软雅黑" panose="020B0503020204020204" pitchFamily="34" charset="-122"/>
                <a:ea typeface="微软雅黑" panose="020B0503020204020204" pitchFamily="34" charset="-122"/>
                <a:cs typeface="+mn-cs"/>
                <a:sym typeface="Calibri" panose="020F0502020204030204" pitchFamily="34" charset="0"/>
              </a:rPr>
              <a:t>public static void main(String args[]) {</a:t>
            </a:r>
            <a:endParaRPr lang="en-US" altLang="zh-CN" sz="27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buFont typeface="Wingdings" panose="05000000000000000000" pitchFamily="2" charset="2"/>
              <a:buNone/>
            </a:pPr>
            <a:r>
              <a:rPr lang="en-US" altLang="zh-CN" sz="2700" kern="1200" dirty="0">
                <a:latin typeface="微软雅黑" panose="020B0503020204020204" pitchFamily="34" charset="-122"/>
                <a:ea typeface="微软雅黑" panose="020B0503020204020204" pitchFamily="34" charset="-122"/>
                <a:cs typeface="+mn-cs"/>
                <a:sym typeface="Calibri" panose="020F0502020204030204" pitchFamily="34" charset="0"/>
              </a:rPr>
              <a:t>    Producer </a:t>
            </a:r>
            <a:r>
              <a:rPr lang="en-US" altLang="zh-CN" sz="2700" kern="1200" dirty="0">
                <a:solidFill>
                  <a:srgbClr val="FF0000"/>
                </a:solidFill>
                <a:latin typeface="微软雅黑" panose="020B0503020204020204" pitchFamily="34" charset="-122"/>
                <a:ea typeface="微软雅黑" panose="020B0503020204020204" pitchFamily="34" charset="-122"/>
                <a:cs typeface="+mn-cs"/>
                <a:sym typeface="Calibri" panose="020F0502020204030204" pitchFamily="34" charset="0"/>
              </a:rPr>
              <a:t>producer</a:t>
            </a:r>
            <a:r>
              <a:rPr lang="en-US" altLang="zh-CN" sz="2700" kern="1200" dirty="0">
                <a:latin typeface="微软雅黑" panose="020B0503020204020204" pitchFamily="34" charset="-122"/>
                <a:ea typeface="微软雅黑" panose="020B0503020204020204" pitchFamily="34" charset="-122"/>
                <a:cs typeface="+mn-cs"/>
                <a:sym typeface="Calibri" panose="020F0502020204030204" pitchFamily="34" charset="0"/>
              </a:rPr>
              <a:t> = new Producer();</a:t>
            </a:r>
            <a:endParaRPr lang="en-US" altLang="zh-CN" sz="27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buFont typeface="Wingdings" panose="05000000000000000000" pitchFamily="2" charset="2"/>
              <a:buNone/>
            </a:pPr>
            <a:r>
              <a:rPr lang="en-US" altLang="zh-CN" sz="2700" kern="1200" dirty="0">
                <a:latin typeface="微软雅黑" panose="020B0503020204020204" pitchFamily="34" charset="-122"/>
                <a:ea typeface="微软雅黑" panose="020B0503020204020204" pitchFamily="34" charset="-122"/>
                <a:cs typeface="+mn-cs"/>
                <a:sym typeface="Calibri" panose="020F0502020204030204" pitchFamily="34" charset="0"/>
              </a:rPr>
              <a:t>    producer.start();</a:t>
            </a:r>
            <a:endParaRPr lang="en-US" altLang="zh-CN" sz="27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buFont typeface="Wingdings" panose="05000000000000000000" pitchFamily="2" charset="2"/>
              <a:buNone/>
            </a:pPr>
            <a:r>
              <a:rPr lang="en-US" altLang="zh-CN" sz="2700" kern="1200" dirty="0">
                <a:latin typeface="微软雅黑" panose="020B0503020204020204" pitchFamily="34" charset="-122"/>
                <a:ea typeface="微软雅黑" panose="020B0503020204020204" pitchFamily="34" charset="-122"/>
                <a:cs typeface="+mn-cs"/>
                <a:sym typeface="Calibri" panose="020F0502020204030204" pitchFamily="34" charset="0"/>
              </a:rPr>
              <a:t>    new Consumer(</a:t>
            </a:r>
            <a:r>
              <a:rPr lang="en-US" altLang="zh-CN" sz="2700" kern="1200" dirty="0">
                <a:solidFill>
                  <a:srgbClr val="FF0000"/>
                </a:solidFill>
                <a:latin typeface="微软雅黑" panose="020B0503020204020204" pitchFamily="34" charset="-122"/>
                <a:ea typeface="微软雅黑" panose="020B0503020204020204" pitchFamily="34" charset="-122"/>
                <a:cs typeface="+mn-cs"/>
                <a:sym typeface="Calibri" panose="020F0502020204030204" pitchFamily="34" charset="0"/>
              </a:rPr>
              <a:t>producer</a:t>
            </a:r>
            <a:r>
              <a:rPr lang="en-US" altLang="zh-CN" sz="2700" kern="1200" dirty="0">
                <a:latin typeface="微软雅黑" panose="020B0503020204020204" pitchFamily="34" charset="-122"/>
                <a:ea typeface="微软雅黑" panose="020B0503020204020204" pitchFamily="34" charset="-122"/>
                <a:cs typeface="+mn-cs"/>
                <a:sym typeface="Calibri" panose="020F0502020204030204" pitchFamily="34" charset="0"/>
              </a:rPr>
              <a:t>).start();</a:t>
            </a:r>
            <a:endParaRPr lang="en-US" altLang="zh-CN" sz="27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buFont typeface="Wingdings" panose="05000000000000000000" pitchFamily="2" charset="2"/>
              <a:buNone/>
            </a:pPr>
            <a:r>
              <a:rPr lang="en-US" altLang="zh-CN" sz="2700" kern="1200" dirty="0">
                <a:latin typeface="微软雅黑" panose="020B0503020204020204" pitchFamily="34" charset="-122"/>
                <a:ea typeface="微软雅黑" panose="020B0503020204020204" pitchFamily="34" charset="-122"/>
                <a:cs typeface="+mn-cs"/>
                <a:sym typeface="Calibri" panose="020F0502020204030204" pitchFamily="34" charset="0"/>
              </a:rPr>
              <a:t>  }</a:t>
            </a:r>
            <a:endParaRPr lang="en-US" altLang="zh-CN" sz="27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buFont typeface="Wingdings" panose="05000000000000000000" pitchFamily="2" charset="2"/>
              <a:buNone/>
            </a:pPr>
            <a:r>
              <a:rPr lang="en-US" altLang="zh-CN" sz="2700" kern="1200" dirty="0">
                <a:latin typeface="微软雅黑" panose="020B0503020204020204" pitchFamily="34" charset="-122"/>
                <a:ea typeface="微软雅黑" panose="020B0503020204020204" pitchFamily="34" charset="-122"/>
                <a:cs typeface="+mn-cs"/>
                <a:sym typeface="Calibri" panose="020F0502020204030204" pitchFamily="34" charset="0"/>
              </a:rPr>
              <a:t>}</a:t>
            </a:r>
            <a:endParaRPr lang="en-US" altLang="zh-CN" sz="2700" kern="1200" dirty="0">
              <a:latin typeface="微软雅黑" panose="020B0503020204020204" pitchFamily="34" charset="-122"/>
              <a:ea typeface="微软雅黑" panose="020B0503020204020204" pitchFamily="34" charset="-122"/>
              <a:cs typeface="+mn-cs"/>
              <a:sym typeface="Calibri" panose="020F0502020204030204" pitchFamily="34" charset="0"/>
            </a:endParaRPr>
          </a:p>
        </p:txBody>
      </p:sp>
    </p:spTree>
  </p:cSld>
  <p:clrMapOvr>
    <a:masterClrMapping/>
  </p:clrMapOvr>
  <p:transition spd="slow">
    <p:zoom/>
    <p:sndAc>
      <p:stSnd>
        <p:snd r:embed="rId1" name="CHIMES.WAV"/>
      </p:stSnd>
    </p:sndAc>
  </p:transition>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7697" name="矩形 3"/>
          <p:cNvSpPr/>
          <p:nvPr/>
        </p:nvSpPr>
        <p:spPr>
          <a:xfrm>
            <a:off x="2862263" y="2441575"/>
            <a:ext cx="3879850" cy="1444625"/>
          </a:xfrm>
          <a:prstGeom prst="rect">
            <a:avLst/>
          </a:prstGeom>
          <a:noFill/>
          <a:ln w="9525">
            <a:noFill/>
          </a:ln>
        </p:spPr>
        <p:txBody>
          <a:bodyPr wrap="none" anchor="t">
            <a:spAutoFit/>
          </a:bodyPr>
          <a:p>
            <a:pPr marL="0" lvl="1" indent="0" eaLnBrk="1" hangingPunct="1"/>
            <a:r>
              <a:rPr lang="zh-CN" altLang="en-US" sz="4800" b="1" dirty="0">
                <a:solidFill>
                  <a:srgbClr val="00B0F0"/>
                </a:solidFill>
                <a:latin typeface="Arial" panose="020B0604020202020204" pitchFamily="34" charset="0"/>
                <a:ea typeface="微软雅黑" panose="020B0503020204020204" pitchFamily="34" charset="-122"/>
                <a:sym typeface="Calibri" panose="020F0502020204030204" pitchFamily="34" charset="0"/>
              </a:rPr>
              <a:t>死  锁</a:t>
            </a:r>
            <a:endParaRPr lang="zh-CN" altLang="en-US" sz="4800" b="1" dirty="0">
              <a:solidFill>
                <a:srgbClr val="00B0F0"/>
              </a:solidFill>
              <a:latin typeface="Arial" panose="020B0604020202020204" pitchFamily="34" charset="0"/>
              <a:ea typeface="微软雅黑" panose="020B0503020204020204" pitchFamily="34" charset="-122"/>
              <a:sym typeface="Calibri" panose="020F0502020204030204" pitchFamily="34" charset="0"/>
            </a:endParaRPr>
          </a:p>
          <a:p>
            <a:pPr marL="0" lvl="1" indent="0" eaLnBrk="1" hangingPunct="1"/>
            <a:r>
              <a:rPr lang="en-US" altLang="zh-CN" b="1" dirty="0">
                <a:solidFill>
                  <a:srgbClr val="7F7F7F"/>
                </a:solidFill>
                <a:latin typeface="Arial" panose="020B0604020202020204" pitchFamily="34" charset="0"/>
                <a:ea typeface="宋体" panose="02010600030101010101" pitchFamily="2" charset="-122"/>
                <a:sym typeface="微软雅黑" panose="020B0503020204020204" pitchFamily="34" charset="-122"/>
              </a:rPr>
              <a:t>  </a:t>
            </a:r>
            <a:r>
              <a:rPr lang="zh-CN" altLang="en-US" b="1" dirty="0">
                <a:solidFill>
                  <a:srgbClr val="7F7F7F"/>
                </a:solidFill>
                <a:latin typeface="Arial" panose="020B0604020202020204" pitchFamily="34" charset="0"/>
                <a:ea typeface="微软雅黑" panose="020B0503020204020204" pitchFamily="34" charset="-122"/>
                <a:sym typeface="微软雅黑" panose="020B0503020204020204" pitchFamily="34" charset="-122"/>
              </a:rPr>
              <a:t>程序中如果需要申请多个锁资源</a:t>
            </a:r>
            <a:br>
              <a:rPr lang="en-US" altLang="zh-CN" b="1" dirty="0">
                <a:solidFill>
                  <a:srgbClr val="7F7F7F"/>
                </a:solidFill>
                <a:latin typeface="Arial" panose="020B0604020202020204" pitchFamily="34" charset="0"/>
                <a:ea typeface="宋体" panose="02010600030101010101" pitchFamily="2" charset="-122"/>
                <a:sym typeface="微软雅黑" panose="020B0503020204020204" pitchFamily="34" charset="-122"/>
              </a:rPr>
            </a:br>
            <a:r>
              <a:rPr lang="en-US" altLang="zh-CN" b="1" dirty="0">
                <a:solidFill>
                  <a:srgbClr val="7F7F7F"/>
                </a:solidFill>
                <a:latin typeface="Arial" panose="020B0604020202020204" pitchFamily="34" charset="0"/>
                <a:ea typeface="宋体" panose="02010600030101010101" pitchFamily="2" charset="-122"/>
                <a:sym typeface="微软雅黑" panose="020B0503020204020204" pitchFamily="34" charset="-122"/>
              </a:rPr>
              <a:t>  </a:t>
            </a:r>
            <a:r>
              <a:rPr lang="zh-CN" altLang="en-US" b="1" dirty="0">
                <a:solidFill>
                  <a:srgbClr val="7F7F7F"/>
                </a:solidFill>
                <a:latin typeface="Arial" panose="020B0604020202020204" pitchFamily="34" charset="0"/>
                <a:ea typeface="微软雅黑" panose="020B0503020204020204" pitchFamily="34" charset="-122"/>
                <a:sym typeface="微软雅黑" panose="020B0503020204020204" pitchFamily="34" charset="-122"/>
              </a:rPr>
              <a:t>就有可能发生死锁</a:t>
            </a:r>
            <a:endParaRPr lang="zh-CN" altLang="en-US" b="1" dirty="0">
              <a:solidFill>
                <a:srgbClr val="7F7F7F"/>
              </a:solidFill>
              <a:latin typeface="Arial" panose="020B0604020202020204" pitchFamily="34" charset="0"/>
              <a:ea typeface="微软雅黑" panose="020B0503020204020204" pitchFamily="34" charset="-122"/>
              <a:sym typeface="微软雅黑" panose="020B0503020204020204" pitchFamily="34" charset="-122"/>
            </a:endParaRPr>
          </a:p>
        </p:txBody>
      </p:sp>
      <p:sp>
        <p:nvSpPr>
          <p:cNvPr id="157698" name="TextBox 4"/>
          <p:cNvSpPr/>
          <p:nvPr/>
        </p:nvSpPr>
        <p:spPr>
          <a:xfrm>
            <a:off x="412750" y="1763713"/>
            <a:ext cx="2193925" cy="2752725"/>
          </a:xfrm>
          <a:prstGeom prst="rect">
            <a:avLst/>
          </a:prstGeom>
          <a:noFill/>
          <a:ln w="9525">
            <a:noFill/>
          </a:ln>
        </p:spPr>
        <p:txBody>
          <a:bodyPr wrap="none" anchor="t">
            <a:spAutoFit/>
          </a:bodyPr>
          <a:p>
            <a:r>
              <a:rPr lang="en-US" altLang="zh-CN" sz="17300" dirty="0">
                <a:solidFill>
                  <a:srgbClr val="00B0F0"/>
                </a:solidFill>
                <a:latin typeface="Latha" panose="020B0604020202020204" pitchFamily="34" charset="0"/>
                <a:ea typeface="宋体" panose="02010600030101010101" pitchFamily="2" charset="-122"/>
                <a:sym typeface="Latha" panose="020B0604020202020204" pitchFamily="34" charset="0"/>
              </a:rPr>
              <a:t>[</a:t>
            </a:r>
            <a:r>
              <a:rPr lang="en-US" altLang="zh-CN" sz="17300" dirty="0">
                <a:solidFill>
                  <a:srgbClr val="00B0F0"/>
                </a:solidFill>
                <a:latin typeface="FrankRuehl" panose="020E0503060101010101" pitchFamily="34" charset="-79"/>
                <a:ea typeface="宋体" panose="02010600030101010101" pitchFamily="2" charset="-122"/>
                <a:sym typeface="FrankRuehl" panose="020E0503060101010101" pitchFamily="34" charset="-79"/>
              </a:rPr>
              <a:t>6</a:t>
            </a:r>
            <a:r>
              <a:rPr lang="en-US" altLang="zh-CN" sz="17300" dirty="0">
                <a:solidFill>
                  <a:srgbClr val="00B0F0"/>
                </a:solidFill>
                <a:latin typeface="Latha" panose="020B0604020202020204" pitchFamily="34" charset="0"/>
                <a:ea typeface="宋体" panose="02010600030101010101" pitchFamily="2" charset="-122"/>
                <a:sym typeface="Latha" panose="020B0604020202020204" pitchFamily="34" charset="0"/>
              </a:rPr>
              <a:t>]</a:t>
            </a:r>
            <a:endParaRPr lang="zh-CN" altLang="en-US" sz="17300" dirty="0">
              <a:solidFill>
                <a:srgbClr val="00B0F0"/>
              </a:solidFill>
              <a:latin typeface="Latha" panose="020B0604020202020204" pitchFamily="34" charset="0"/>
              <a:ea typeface="宋体" panose="02010600030101010101" pitchFamily="2" charset="-122"/>
              <a:sym typeface="Latha" panose="020B0604020202020204" pitchFamily="34" charset="0"/>
            </a:endParaRPr>
          </a:p>
        </p:txBody>
      </p:sp>
      <p:sp>
        <p:nvSpPr>
          <p:cNvPr id="157699" name="TextBox 5"/>
          <p:cNvSpPr/>
          <p:nvPr/>
        </p:nvSpPr>
        <p:spPr>
          <a:xfrm>
            <a:off x="1879600" y="3140075"/>
            <a:ext cx="814388" cy="517525"/>
          </a:xfrm>
          <a:prstGeom prst="rect">
            <a:avLst/>
          </a:prstGeom>
          <a:solidFill>
            <a:schemeClr val="bg1"/>
          </a:solidFill>
          <a:ln w="9525">
            <a:noFill/>
          </a:ln>
        </p:spPr>
        <p:txBody>
          <a:bodyPr wrap="none" lIns="102870" tIns="51435" rIns="102870" bIns="51435" anchor="t">
            <a:spAutoFit/>
          </a:bodyPr>
          <a:p>
            <a:r>
              <a:rPr lang="en-US" altLang="zh-CN" sz="2700" dirty="0">
                <a:solidFill>
                  <a:srgbClr val="00B0F0"/>
                </a:solidFill>
                <a:latin typeface="Impact" panose="020B0806030902050204" pitchFamily="34" charset="0"/>
                <a:ea typeface="宋体" panose="02010600030101010101" pitchFamily="2" charset="-122"/>
                <a:sym typeface="Impact" panose="020B0806030902050204" pitchFamily="34" charset="0"/>
              </a:rPr>
              <a:t>Java</a:t>
            </a:r>
            <a:endParaRPr lang="zh-CN" altLang="en-US" sz="2700" dirty="0">
              <a:solidFill>
                <a:srgbClr val="00B0F0"/>
              </a:solidFill>
              <a:latin typeface="Impact" panose="020B0806030902050204" pitchFamily="34" charset="0"/>
              <a:ea typeface="宋体" panose="02010600030101010101" pitchFamily="2" charset="-122"/>
              <a:sym typeface="Impact" panose="020B0806030902050204" pitchFamily="34" charset="0"/>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38241" name="Rectangle 2"/>
          <p:cNvSpPr>
            <a:spLocks noGrp="1"/>
          </p:cNvSpPr>
          <p:nvPr>
            <p:ph type="title"/>
          </p:nvPr>
        </p:nvSpPr>
        <p:spPr/>
        <p:txBody>
          <a:bodyPr wrap="square" lIns="102870" tIns="51435" rIns="102870" bIns="51435" anchor="ctr"/>
          <a:lstStyle/>
          <a:p>
            <a:pPr marL="0" marR="0" lvl="0" indent="0" algn="l"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343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死锁</a:t>
            </a:r>
            <a:endParaRPr kumimoji="0" lang="zh-CN" altLang="en-US" sz="34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endParaRPr>
          </a:p>
        </p:txBody>
      </p:sp>
      <p:sp>
        <p:nvSpPr>
          <p:cNvPr id="138242" name="Rectangle 3"/>
          <p:cNvSpPr>
            <a:spLocks noGrp="1"/>
          </p:cNvSpPr>
          <p:nvPr>
            <p:ph idx="1"/>
          </p:nvPr>
        </p:nvSpPr>
        <p:spPr>
          <a:xfrm>
            <a:off x="419100" y="1328738"/>
            <a:ext cx="8229600" cy="4525963"/>
          </a:xfrm>
        </p:spPr>
        <p:txBody>
          <a:bodyPr wrap="square" lIns="102870" tIns="51435" rIns="102870" bIns="51435" anchor="t"/>
          <a:lstStyle/>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不同的线程分别占用对方需要的同步资源不放弃，都在等待对方放弃自己需要的同步资源，就形成了线程的死锁</a:t>
            </a:r>
            <a:endPar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如果持有一个锁并试图获取另一个锁时</a:t>
            </a:r>
            <a:r>
              <a:rPr kumimoji="0" lang="en-US" altLang="zh-CN"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a:t>
            </a: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就有死锁的危险</a:t>
            </a:r>
            <a:r>
              <a:rPr kumimoji="0" lang="en-US" altLang="zh-CN"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a:t>
            </a:r>
            <a:endParaRPr kumimoji="0" lang="en-US" altLang="zh-CN"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死锁很少发生，但一旦发生就很难调试。</a:t>
            </a:r>
            <a:endParaRPr kumimoji="0" lang="zh-CN" altLang="en-US" sz="28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endParaRPr kumimoji="0" lang="en-US" altLang="zh-CN" sz="3050" b="1"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p:txBody>
      </p:sp>
      <p:grpSp>
        <p:nvGrpSpPr>
          <p:cNvPr id="158723" name="Group 4"/>
          <p:cNvGrpSpPr/>
          <p:nvPr/>
        </p:nvGrpSpPr>
        <p:grpSpPr>
          <a:xfrm>
            <a:off x="1554163" y="4070350"/>
            <a:ext cx="6931025" cy="2081213"/>
            <a:chOff x="768" y="1008"/>
            <a:chExt cx="3696" cy="1248"/>
          </a:xfrm>
        </p:grpSpPr>
        <p:sp>
          <p:nvSpPr>
            <p:cNvPr id="158724" name="Rectangle 5"/>
            <p:cNvSpPr/>
            <p:nvPr/>
          </p:nvSpPr>
          <p:spPr>
            <a:xfrm>
              <a:off x="3504" y="1200"/>
              <a:ext cx="960" cy="1056"/>
            </a:xfrm>
            <a:prstGeom prst="rect">
              <a:avLst/>
            </a:prstGeom>
            <a:solidFill>
              <a:schemeClr val="accent1"/>
            </a:solidFill>
            <a:ln w="9525" cap="flat" cmpd="sng">
              <a:solidFill>
                <a:schemeClr val="tx1"/>
              </a:solidFill>
              <a:prstDash val="solid"/>
              <a:miter/>
              <a:headEnd type="none" w="med" len="med"/>
              <a:tailEnd type="none" w="med" len="med"/>
            </a:ln>
          </p:spPr>
          <p:txBody>
            <a:bodyPr wrap="none" anchor="ctr"/>
            <a:p>
              <a:endParaRPr lang="zh-CN" altLang="en-US" dirty="0">
                <a:latin typeface="Arial" panose="020B0604020202020204" pitchFamily="34" charset="0"/>
                <a:ea typeface="宋体" panose="02010600030101010101" pitchFamily="2" charset="-122"/>
              </a:endParaRPr>
            </a:p>
          </p:txBody>
        </p:sp>
        <p:sp>
          <p:nvSpPr>
            <p:cNvPr id="158725" name="Text Box 6"/>
            <p:cNvSpPr txBox="1"/>
            <p:nvPr/>
          </p:nvSpPr>
          <p:spPr>
            <a:xfrm>
              <a:off x="3744" y="1344"/>
              <a:ext cx="624" cy="267"/>
            </a:xfrm>
            <a:prstGeom prst="rect">
              <a:avLst/>
            </a:prstGeom>
            <a:noFill/>
            <a:ln w="9525">
              <a:noFill/>
            </a:ln>
          </p:spPr>
          <p:txBody>
            <a:bodyPr anchor="t">
              <a:spAutoFit/>
            </a:bodyPr>
            <a:p>
              <a:r>
                <a:rPr lang="zh-CN" altLang="en-US" sz="2300" b="1" dirty="0">
                  <a:latin typeface="Times New Roman" panose="02020603050405020304" pitchFamily="18" charset="0"/>
                  <a:ea typeface="宋体" panose="02010600030101010101" pitchFamily="2" charset="-122"/>
                </a:rPr>
                <a:t>线程</a:t>
              </a:r>
              <a:r>
                <a:rPr lang="en-US" altLang="zh-CN" sz="2300" b="1" dirty="0">
                  <a:latin typeface="Times New Roman" panose="02020603050405020304" pitchFamily="18" charset="0"/>
                  <a:ea typeface="宋体" panose="02010600030101010101" pitchFamily="2" charset="-122"/>
                </a:rPr>
                <a:t>2</a:t>
              </a:r>
              <a:endParaRPr lang="en-US" altLang="zh-CN" sz="2300" b="1" dirty="0">
                <a:latin typeface="Times New Roman" panose="02020603050405020304" pitchFamily="18" charset="0"/>
                <a:ea typeface="宋体" panose="02010600030101010101" pitchFamily="2" charset="-122"/>
              </a:endParaRPr>
            </a:p>
          </p:txBody>
        </p:sp>
        <p:sp>
          <p:nvSpPr>
            <p:cNvPr id="158726" name="AutoShape 7"/>
            <p:cNvSpPr/>
            <p:nvPr/>
          </p:nvSpPr>
          <p:spPr>
            <a:xfrm>
              <a:off x="3552" y="1632"/>
              <a:ext cx="912" cy="528"/>
            </a:xfrm>
            <a:prstGeom prst="irregularSeal2">
              <a:avLst/>
            </a:prstGeom>
            <a:solidFill>
              <a:srgbClr val="FFCC99"/>
            </a:solidFill>
            <a:ln w="9525" cap="flat" cmpd="sng">
              <a:solidFill>
                <a:schemeClr val="tx1"/>
              </a:solidFill>
              <a:prstDash val="solid"/>
              <a:miter/>
              <a:headEnd type="none" w="med" len="med"/>
              <a:tailEnd type="none" w="med" len="med"/>
            </a:ln>
          </p:spPr>
          <p:txBody>
            <a:bodyPr wrap="none" anchor="ctr"/>
            <a:p>
              <a:pPr algn="ctr"/>
              <a:r>
                <a:rPr lang="en-US" altLang="zh-CN" sz="2700" b="1" dirty="0">
                  <a:latin typeface="Times New Roman" panose="02020603050405020304" pitchFamily="18" charset="0"/>
                  <a:ea typeface="宋体" panose="02010600030101010101" pitchFamily="2" charset="-122"/>
                </a:rPr>
                <a:t>pen</a:t>
              </a:r>
              <a:endParaRPr lang="en-US" altLang="zh-CN" sz="2700" b="1" dirty="0">
                <a:latin typeface="Times New Roman" panose="02020603050405020304" pitchFamily="18" charset="0"/>
                <a:ea typeface="宋体" panose="02010600030101010101" pitchFamily="2" charset="-122"/>
              </a:endParaRPr>
            </a:p>
          </p:txBody>
        </p:sp>
        <p:grpSp>
          <p:nvGrpSpPr>
            <p:cNvPr id="158727" name="Group 8"/>
            <p:cNvGrpSpPr/>
            <p:nvPr/>
          </p:nvGrpSpPr>
          <p:grpSpPr>
            <a:xfrm>
              <a:off x="768" y="1200"/>
              <a:ext cx="960" cy="1056"/>
              <a:chOff x="624" y="1392"/>
              <a:chExt cx="960" cy="1056"/>
            </a:xfrm>
          </p:grpSpPr>
          <p:sp>
            <p:nvSpPr>
              <p:cNvPr id="158728" name="Rectangle 9"/>
              <p:cNvSpPr/>
              <p:nvPr/>
            </p:nvSpPr>
            <p:spPr>
              <a:xfrm>
                <a:off x="624" y="1392"/>
                <a:ext cx="960" cy="1056"/>
              </a:xfrm>
              <a:prstGeom prst="rect">
                <a:avLst/>
              </a:prstGeom>
              <a:solidFill>
                <a:schemeClr val="accent1"/>
              </a:solidFill>
              <a:ln w="9525" cap="flat" cmpd="sng">
                <a:solidFill>
                  <a:schemeClr val="tx1"/>
                </a:solidFill>
                <a:prstDash val="solid"/>
                <a:miter/>
                <a:headEnd type="none" w="med" len="med"/>
                <a:tailEnd type="none" w="med" len="med"/>
              </a:ln>
            </p:spPr>
            <p:txBody>
              <a:bodyPr wrap="none" anchor="ctr"/>
              <a:p>
                <a:endParaRPr lang="zh-CN" altLang="en-US" dirty="0">
                  <a:latin typeface="Arial" panose="020B0604020202020204" pitchFamily="34" charset="0"/>
                  <a:ea typeface="宋体" panose="02010600030101010101" pitchFamily="2" charset="-122"/>
                </a:endParaRPr>
              </a:p>
            </p:txBody>
          </p:sp>
          <p:sp>
            <p:nvSpPr>
              <p:cNvPr id="158729" name="Text Box 10"/>
              <p:cNvSpPr txBox="1"/>
              <p:nvPr/>
            </p:nvSpPr>
            <p:spPr>
              <a:xfrm>
                <a:off x="768" y="1471"/>
                <a:ext cx="488" cy="267"/>
              </a:xfrm>
              <a:prstGeom prst="rect">
                <a:avLst/>
              </a:prstGeom>
              <a:noFill/>
              <a:ln w="9525">
                <a:noFill/>
              </a:ln>
            </p:spPr>
            <p:txBody>
              <a:bodyPr wrap="none" anchor="t">
                <a:spAutoFit/>
              </a:bodyPr>
              <a:p>
                <a:r>
                  <a:rPr lang="zh-CN" altLang="en-US" sz="2300" b="1" dirty="0">
                    <a:latin typeface="Times New Roman" panose="02020603050405020304" pitchFamily="18" charset="0"/>
                    <a:ea typeface="宋体" panose="02010600030101010101" pitchFamily="2" charset="-122"/>
                  </a:rPr>
                  <a:t>线程</a:t>
                </a:r>
                <a:r>
                  <a:rPr lang="en-US" altLang="zh-CN" sz="2300" b="1" dirty="0">
                    <a:latin typeface="Times New Roman" panose="02020603050405020304" pitchFamily="18" charset="0"/>
                    <a:ea typeface="宋体" panose="02010600030101010101" pitchFamily="2" charset="-122"/>
                  </a:rPr>
                  <a:t>1</a:t>
                </a:r>
                <a:endParaRPr lang="en-US" altLang="zh-CN" sz="2700" b="1" dirty="0">
                  <a:latin typeface="Times New Roman" panose="02020603050405020304" pitchFamily="18" charset="0"/>
                  <a:ea typeface="宋体" panose="02010600030101010101" pitchFamily="2" charset="-122"/>
                </a:endParaRPr>
              </a:p>
            </p:txBody>
          </p:sp>
          <p:sp>
            <p:nvSpPr>
              <p:cNvPr id="158730" name="AutoShape 11"/>
              <p:cNvSpPr/>
              <p:nvPr/>
            </p:nvSpPr>
            <p:spPr>
              <a:xfrm>
                <a:off x="624" y="1776"/>
                <a:ext cx="912" cy="528"/>
              </a:xfrm>
              <a:prstGeom prst="irregularSeal2">
                <a:avLst/>
              </a:prstGeom>
              <a:solidFill>
                <a:srgbClr val="FFCC99"/>
              </a:solidFill>
              <a:ln w="9525" cap="flat" cmpd="sng">
                <a:solidFill>
                  <a:schemeClr val="tx1"/>
                </a:solidFill>
                <a:prstDash val="solid"/>
                <a:miter/>
                <a:headEnd type="none" w="med" len="med"/>
                <a:tailEnd type="none" w="med" len="med"/>
              </a:ln>
            </p:spPr>
            <p:txBody>
              <a:bodyPr wrap="none" anchor="ctr"/>
              <a:p>
                <a:pPr algn="ctr"/>
                <a:r>
                  <a:rPr lang="en-US" altLang="zh-CN" sz="2700" b="1" dirty="0">
                    <a:latin typeface="Times New Roman" panose="02020603050405020304" pitchFamily="18" charset="0"/>
                    <a:ea typeface="宋体" panose="02010600030101010101" pitchFamily="2" charset="-122"/>
                  </a:rPr>
                  <a:t>note</a:t>
                </a:r>
                <a:endParaRPr lang="en-US" altLang="zh-CN" sz="2700" b="1" dirty="0">
                  <a:latin typeface="Times New Roman" panose="02020603050405020304" pitchFamily="18" charset="0"/>
                  <a:ea typeface="宋体" panose="02010600030101010101" pitchFamily="2" charset="-122"/>
                </a:endParaRPr>
              </a:p>
            </p:txBody>
          </p:sp>
        </p:grpSp>
        <p:sp>
          <p:nvSpPr>
            <p:cNvPr id="158731" name="AutoShape 12"/>
            <p:cNvSpPr/>
            <p:nvPr/>
          </p:nvSpPr>
          <p:spPr>
            <a:xfrm>
              <a:off x="1920" y="1008"/>
              <a:ext cx="1344" cy="432"/>
            </a:xfrm>
            <a:prstGeom prst="wedgeRoundRectCallout">
              <a:avLst>
                <a:gd name="adj1" fmla="val -63171"/>
                <a:gd name="adj2" fmla="val 84954"/>
                <a:gd name="adj3" fmla="val 16667"/>
              </a:avLst>
            </a:prstGeom>
            <a:solidFill>
              <a:srgbClr val="FFCCCC"/>
            </a:solidFill>
            <a:ln w="9525" cap="flat" cmpd="sng">
              <a:solidFill>
                <a:schemeClr val="tx1"/>
              </a:solidFill>
              <a:prstDash val="solid"/>
              <a:miter/>
              <a:headEnd type="none" w="med" len="med"/>
              <a:tailEnd type="none" w="med" len="med"/>
            </a:ln>
          </p:spPr>
          <p:txBody>
            <a:bodyPr wrap="none" anchor="ctr"/>
            <a:p>
              <a:pPr algn="ctr"/>
              <a:endParaRPr lang="zh-CN" altLang="zh-CN" sz="2700" b="1" dirty="0">
                <a:latin typeface="Times New Roman" panose="02020603050405020304" pitchFamily="18" charset="0"/>
                <a:ea typeface="宋体" panose="02010600030101010101" pitchFamily="2" charset="-122"/>
              </a:endParaRPr>
            </a:p>
          </p:txBody>
        </p:sp>
        <p:sp>
          <p:nvSpPr>
            <p:cNvPr id="158732" name="Text Box 13"/>
            <p:cNvSpPr txBox="1"/>
            <p:nvPr/>
          </p:nvSpPr>
          <p:spPr>
            <a:xfrm>
              <a:off x="1920" y="1008"/>
              <a:ext cx="1257" cy="516"/>
            </a:xfrm>
            <a:prstGeom prst="rect">
              <a:avLst/>
            </a:prstGeom>
            <a:noFill/>
            <a:ln w="9525">
              <a:noFill/>
            </a:ln>
          </p:spPr>
          <p:txBody>
            <a:bodyPr wrap="none" anchor="t">
              <a:spAutoFit/>
            </a:bodyPr>
            <a:p>
              <a:r>
                <a:rPr lang="zh-CN" altLang="en-US" sz="2300" b="1" dirty="0">
                  <a:latin typeface="Times New Roman" panose="02020603050405020304" pitchFamily="18" charset="0"/>
                  <a:ea typeface="宋体" panose="02010600030101010101" pitchFamily="2" charset="-122"/>
                </a:rPr>
                <a:t>把“</a:t>
              </a:r>
              <a:r>
                <a:rPr lang="en-US" altLang="zh-CN" sz="2300" b="1" dirty="0">
                  <a:latin typeface="Times New Roman" panose="02020603050405020304" pitchFamily="18" charset="0"/>
                  <a:ea typeface="宋体" panose="02010600030101010101" pitchFamily="2" charset="-122"/>
                </a:rPr>
                <a:t>pen”</a:t>
              </a:r>
              <a:r>
                <a:rPr lang="zh-CN" altLang="en-US" sz="2300" b="1" dirty="0">
                  <a:latin typeface="Times New Roman" panose="02020603050405020304" pitchFamily="18" charset="0"/>
                  <a:ea typeface="宋体" panose="02010600030101010101" pitchFamily="2" charset="-122"/>
                </a:rPr>
                <a:t>给我</a:t>
              </a:r>
              <a:r>
                <a:rPr lang="en-US" altLang="zh-CN" sz="2300" b="1" dirty="0">
                  <a:latin typeface="Times New Roman" panose="02020603050405020304" pitchFamily="18" charset="0"/>
                  <a:ea typeface="宋体" panose="02010600030101010101" pitchFamily="2" charset="-122"/>
                </a:rPr>
                <a:t>,</a:t>
              </a:r>
              <a:r>
                <a:rPr lang="zh-CN" altLang="en-US" sz="2300" b="1" dirty="0">
                  <a:latin typeface="Times New Roman" panose="02020603050405020304" pitchFamily="18" charset="0"/>
                  <a:ea typeface="宋体" panose="02010600030101010101" pitchFamily="2" charset="-122"/>
                </a:rPr>
                <a:t>我</a:t>
              </a:r>
              <a:endParaRPr lang="zh-CN" altLang="en-US" sz="2300" b="1" dirty="0">
                <a:latin typeface="Times New Roman" panose="02020603050405020304" pitchFamily="18" charset="0"/>
                <a:ea typeface="宋体" panose="02010600030101010101" pitchFamily="2" charset="-122"/>
              </a:endParaRPr>
            </a:p>
            <a:p>
              <a:r>
                <a:rPr lang="zh-CN" altLang="en-US" sz="2300" b="1" dirty="0">
                  <a:latin typeface="Times New Roman" panose="02020603050405020304" pitchFamily="18" charset="0"/>
                  <a:ea typeface="宋体" panose="02010600030101010101" pitchFamily="2" charset="-122"/>
                </a:rPr>
                <a:t>才能给你“</a:t>
              </a:r>
              <a:r>
                <a:rPr lang="en-US" altLang="zh-CN" sz="2300" b="1" dirty="0">
                  <a:latin typeface="Times New Roman" panose="02020603050405020304" pitchFamily="18" charset="0"/>
                  <a:ea typeface="宋体" panose="02010600030101010101" pitchFamily="2" charset="-122"/>
                </a:rPr>
                <a:t>note</a:t>
              </a:r>
              <a:r>
                <a:rPr lang="en-US" altLang="zh-CN" sz="2700" b="1" dirty="0">
                  <a:latin typeface="Times New Roman" panose="02020603050405020304" pitchFamily="18" charset="0"/>
                  <a:ea typeface="宋体" panose="02010600030101010101" pitchFamily="2" charset="-122"/>
                </a:rPr>
                <a:t>”</a:t>
              </a:r>
              <a:endParaRPr lang="en-US" altLang="zh-CN" sz="2700" b="1" dirty="0">
                <a:latin typeface="Times New Roman" panose="02020603050405020304" pitchFamily="18" charset="0"/>
                <a:ea typeface="宋体" panose="02010600030101010101" pitchFamily="2" charset="-122"/>
              </a:endParaRPr>
            </a:p>
          </p:txBody>
        </p:sp>
        <p:sp>
          <p:nvSpPr>
            <p:cNvPr id="158733" name="AutoShape 14"/>
            <p:cNvSpPr/>
            <p:nvPr/>
          </p:nvSpPr>
          <p:spPr>
            <a:xfrm>
              <a:off x="1920" y="1776"/>
              <a:ext cx="1296" cy="480"/>
            </a:xfrm>
            <a:prstGeom prst="wedgeRoundRectCallout">
              <a:avLst>
                <a:gd name="adj1" fmla="val 69213"/>
                <a:gd name="adj2" fmla="val -97500"/>
                <a:gd name="adj3" fmla="val 16667"/>
              </a:avLst>
            </a:prstGeom>
            <a:solidFill>
              <a:srgbClr val="FFCCCC"/>
            </a:solidFill>
            <a:ln w="9525" cap="flat" cmpd="sng">
              <a:solidFill>
                <a:schemeClr val="tx1"/>
              </a:solidFill>
              <a:prstDash val="solid"/>
              <a:miter/>
              <a:headEnd type="none" w="med" len="med"/>
              <a:tailEnd type="none" w="med" len="med"/>
            </a:ln>
          </p:spPr>
          <p:txBody>
            <a:bodyPr wrap="none" anchor="ctr"/>
            <a:p>
              <a:pPr algn="ctr"/>
              <a:endParaRPr lang="zh-CN" altLang="zh-CN" sz="2700" b="1" dirty="0">
                <a:latin typeface="Times New Roman" panose="02020603050405020304" pitchFamily="18" charset="0"/>
                <a:ea typeface="宋体" panose="02010600030101010101" pitchFamily="2" charset="-122"/>
              </a:endParaRPr>
            </a:p>
          </p:txBody>
        </p:sp>
        <p:sp>
          <p:nvSpPr>
            <p:cNvPr id="158734" name="Text Box 15"/>
            <p:cNvSpPr txBox="1"/>
            <p:nvPr/>
          </p:nvSpPr>
          <p:spPr>
            <a:xfrm>
              <a:off x="1968" y="1776"/>
              <a:ext cx="1282" cy="479"/>
            </a:xfrm>
            <a:prstGeom prst="rect">
              <a:avLst/>
            </a:prstGeom>
            <a:noFill/>
            <a:ln w="9525">
              <a:noFill/>
            </a:ln>
          </p:spPr>
          <p:txBody>
            <a:bodyPr wrap="none" anchor="t">
              <a:spAutoFit/>
            </a:bodyPr>
            <a:p>
              <a:r>
                <a:rPr lang="zh-CN" altLang="en-US" sz="2300" b="1" dirty="0">
                  <a:latin typeface="Times New Roman" panose="02020603050405020304" pitchFamily="18" charset="0"/>
                  <a:ea typeface="宋体" panose="02010600030101010101" pitchFamily="2" charset="-122"/>
                </a:rPr>
                <a:t>把“</a:t>
              </a:r>
              <a:r>
                <a:rPr lang="en-US" altLang="zh-CN" sz="2300" b="1" dirty="0">
                  <a:latin typeface="Times New Roman" panose="02020603050405020304" pitchFamily="18" charset="0"/>
                  <a:ea typeface="宋体" panose="02010600030101010101" pitchFamily="2" charset="-122"/>
                </a:rPr>
                <a:t>note”</a:t>
              </a:r>
              <a:r>
                <a:rPr lang="zh-CN" altLang="en-US" sz="2300" b="1" dirty="0">
                  <a:latin typeface="Times New Roman" panose="02020603050405020304" pitchFamily="18" charset="0"/>
                  <a:ea typeface="宋体" panose="02010600030101010101" pitchFamily="2" charset="-122"/>
                </a:rPr>
                <a:t>给我</a:t>
              </a:r>
              <a:r>
                <a:rPr lang="en-US" altLang="zh-CN" sz="2300" b="1" dirty="0">
                  <a:latin typeface="Times New Roman" panose="02020603050405020304" pitchFamily="18" charset="0"/>
                  <a:ea typeface="宋体" panose="02010600030101010101" pitchFamily="2" charset="-122"/>
                </a:rPr>
                <a:t>,</a:t>
              </a:r>
              <a:r>
                <a:rPr lang="zh-CN" altLang="en-US" sz="2300" b="1" dirty="0">
                  <a:latin typeface="Times New Roman" panose="02020603050405020304" pitchFamily="18" charset="0"/>
                  <a:ea typeface="宋体" panose="02010600030101010101" pitchFamily="2" charset="-122"/>
                </a:rPr>
                <a:t>我</a:t>
              </a:r>
              <a:endParaRPr lang="zh-CN" altLang="en-US" sz="2300" b="1" dirty="0">
                <a:latin typeface="Times New Roman" panose="02020603050405020304" pitchFamily="18" charset="0"/>
                <a:ea typeface="宋体" panose="02010600030101010101" pitchFamily="2" charset="-122"/>
              </a:endParaRPr>
            </a:p>
            <a:p>
              <a:r>
                <a:rPr lang="zh-CN" altLang="en-US" sz="2300" b="1" dirty="0">
                  <a:latin typeface="Times New Roman" panose="02020603050405020304" pitchFamily="18" charset="0"/>
                  <a:ea typeface="宋体" panose="02010600030101010101" pitchFamily="2" charset="-122"/>
                </a:rPr>
                <a:t>才能给你“</a:t>
              </a:r>
              <a:r>
                <a:rPr lang="en-US" altLang="zh-CN" sz="2300" b="1" dirty="0">
                  <a:latin typeface="Times New Roman" panose="02020603050405020304" pitchFamily="18" charset="0"/>
                  <a:ea typeface="宋体" panose="02010600030101010101" pitchFamily="2" charset="-122"/>
                </a:rPr>
                <a:t>pen”</a:t>
              </a:r>
              <a:endParaRPr lang="en-US" altLang="zh-CN" sz="2300" b="1" dirty="0">
                <a:latin typeface="Times New Roman" panose="02020603050405020304" pitchFamily="18" charset="0"/>
                <a:ea typeface="宋体" panose="02010600030101010101" pitchFamily="2" charset="-122"/>
              </a:endParaRPr>
            </a:p>
          </p:txBody>
        </p:sp>
      </p:grpSp>
    </p:spTree>
  </p:cSld>
  <p:clrMapOvr>
    <a:masterClrMapping/>
  </p:clrMapOvr>
  <p:transition spd="slow">
    <p:zoom/>
    <p:sndAc>
      <p:stSnd>
        <p:snd r:embed="rId1" name="CHIMES.WAV"/>
      </p:stSnd>
    </p:sndAc>
  </p:transition>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39265" name="Rectangle 2"/>
          <p:cNvSpPr>
            <a:spLocks noGrp="1"/>
          </p:cNvSpPr>
          <p:nvPr>
            <p:ph type="title"/>
          </p:nvPr>
        </p:nvSpPr>
        <p:spPr/>
        <p:txBody>
          <a:bodyPr wrap="square" lIns="102870" tIns="51435" rIns="102870" bIns="51435" anchor="ctr"/>
          <a:lstStyle/>
          <a:p>
            <a:pPr marL="0" marR="0" lvl="0" indent="0" algn="l"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343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死锁</a:t>
            </a:r>
            <a:endParaRPr kumimoji="0" lang="zh-CN" altLang="en-US" sz="34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endParaRPr>
          </a:p>
        </p:txBody>
      </p:sp>
      <p:sp>
        <p:nvSpPr>
          <p:cNvPr id="139266" name="Rectangle 3"/>
          <p:cNvSpPr>
            <a:spLocks noGrp="1"/>
          </p:cNvSpPr>
          <p:nvPr>
            <p:ph idx="1"/>
          </p:nvPr>
        </p:nvSpPr>
        <p:spPr>
          <a:xfrm>
            <a:off x="419100" y="1328738"/>
            <a:ext cx="8229600" cy="4525963"/>
          </a:xfrm>
        </p:spPr>
        <p:txBody>
          <a:bodyPr wrap="square" lIns="102870" tIns="51435" rIns="102870" bIns="51435" anchor="t"/>
          <a:lstStyle/>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当两个线程以不同的顺序获取一组对象上的锁，并且在线程的任务结束前不会释放已获取的锁时，可能导致线程相互等待对方已获取的锁，造成</a:t>
            </a:r>
            <a:r>
              <a:rPr kumimoji="0" lang="zh-CN" altLang="en-US" sz="3050" b="0" i="0" u="none" strike="noStrike" kern="1200" cap="none" spc="0" normalizeH="0" baseline="0" noProof="1">
                <a:ln>
                  <a:noFill/>
                </a:ln>
                <a:solidFill>
                  <a:schemeClr val="bg2"/>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死锁</a:t>
            </a:r>
            <a:endParaRPr kumimoji="0" lang="zh-CN" altLang="en-US" sz="3050" b="0" i="0" u="none" strike="noStrike" kern="1200" cap="none" spc="0" normalizeH="0" baseline="0" noProof="1">
              <a:ln>
                <a:noFill/>
              </a:ln>
              <a:solidFill>
                <a:schemeClr val="bg2"/>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p:txBody>
      </p:sp>
      <p:grpSp>
        <p:nvGrpSpPr>
          <p:cNvPr id="237572" name="Group 4"/>
          <p:cNvGrpSpPr/>
          <p:nvPr/>
        </p:nvGrpSpPr>
        <p:grpSpPr>
          <a:xfrm>
            <a:off x="5505450" y="101600"/>
            <a:ext cx="3403600" cy="3856038"/>
            <a:chOff x="3379" y="119"/>
            <a:chExt cx="1815" cy="2313"/>
          </a:xfrm>
        </p:grpSpPr>
        <p:sp>
          <p:nvSpPr>
            <p:cNvPr id="159748" name="Line 5"/>
            <p:cNvSpPr/>
            <p:nvPr/>
          </p:nvSpPr>
          <p:spPr>
            <a:xfrm>
              <a:off x="3696" y="300"/>
              <a:ext cx="0" cy="136"/>
            </a:xfrm>
            <a:prstGeom prst="line">
              <a:avLst/>
            </a:prstGeom>
            <a:ln w="9525" cap="flat" cmpd="sng">
              <a:solidFill>
                <a:schemeClr val="tx1"/>
              </a:solidFill>
              <a:prstDash val="solid"/>
              <a:round/>
              <a:headEnd type="none" w="med" len="med"/>
              <a:tailEnd type="triangle" w="med" len="med"/>
            </a:ln>
          </p:spPr>
        </p:sp>
        <p:sp>
          <p:nvSpPr>
            <p:cNvPr id="159749" name="Rectangle 6"/>
            <p:cNvSpPr/>
            <p:nvPr/>
          </p:nvSpPr>
          <p:spPr>
            <a:xfrm>
              <a:off x="3379" y="119"/>
              <a:ext cx="1815" cy="2313"/>
            </a:xfrm>
            <a:prstGeom prst="rect">
              <a:avLst/>
            </a:prstGeom>
            <a:solidFill>
              <a:srgbClr val="F8F8F8"/>
            </a:solidFill>
            <a:ln w="9525" cap="flat" cmpd="sng">
              <a:solidFill>
                <a:schemeClr val="tx1"/>
              </a:solidFill>
              <a:prstDash val="solid"/>
              <a:miter/>
              <a:headEnd type="none" w="med" len="med"/>
              <a:tailEnd type="none" w="med" len="med"/>
            </a:ln>
          </p:spPr>
          <p:txBody>
            <a:bodyPr wrap="none" anchor="ctr"/>
            <a:p>
              <a:endParaRPr lang="zh-CN" altLang="en-US" dirty="0">
                <a:latin typeface="Arial" panose="020B0604020202020204" pitchFamily="34" charset="0"/>
                <a:ea typeface="宋体" panose="02010600030101010101" pitchFamily="2" charset="-122"/>
              </a:endParaRPr>
            </a:p>
          </p:txBody>
        </p:sp>
        <p:sp>
          <p:nvSpPr>
            <p:cNvPr id="159750" name="Text Box 7"/>
            <p:cNvSpPr txBox="1"/>
            <p:nvPr/>
          </p:nvSpPr>
          <p:spPr>
            <a:xfrm>
              <a:off x="4106" y="164"/>
              <a:ext cx="544" cy="350"/>
            </a:xfrm>
            <a:prstGeom prst="rect">
              <a:avLst/>
            </a:prstGeom>
            <a:noFill/>
            <a:ln w="9525">
              <a:noFill/>
            </a:ln>
          </p:spPr>
          <p:txBody>
            <a:bodyPr anchor="t">
              <a:spAutoFit/>
            </a:bodyPr>
            <a:p>
              <a:pPr eaLnBrk="0" hangingPunct="0">
                <a:spcBef>
                  <a:spcPct val="50000"/>
                </a:spcBef>
              </a:pPr>
              <a:r>
                <a:rPr lang="en-US" altLang="zh-CN" sz="3200" b="1" dirty="0">
                  <a:latin typeface="Times New Roman" panose="02020603050405020304" pitchFamily="18" charset="0"/>
                  <a:ea typeface="宋体" panose="02010600030101010101" pitchFamily="2" charset="-122"/>
                </a:rPr>
                <a:t>T2</a:t>
              </a:r>
              <a:endParaRPr lang="en-US" altLang="zh-CN" sz="3200" b="1" dirty="0">
                <a:latin typeface="Times New Roman" panose="02020603050405020304" pitchFamily="18" charset="0"/>
                <a:ea typeface="宋体" panose="02010600030101010101" pitchFamily="2" charset="-122"/>
              </a:endParaRPr>
            </a:p>
          </p:txBody>
        </p:sp>
        <p:sp>
          <p:nvSpPr>
            <p:cNvPr id="159751" name="Line 8"/>
            <p:cNvSpPr/>
            <p:nvPr/>
          </p:nvSpPr>
          <p:spPr>
            <a:xfrm>
              <a:off x="4286" y="1615"/>
              <a:ext cx="0" cy="136"/>
            </a:xfrm>
            <a:prstGeom prst="line">
              <a:avLst/>
            </a:prstGeom>
            <a:ln w="9525" cap="flat" cmpd="sng">
              <a:solidFill>
                <a:schemeClr val="tx1"/>
              </a:solidFill>
              <a:prstDash val="solid"/>
              <a:round/>
              <a:headEnd type="none" w="med" len="med"/>
              <a:tailEnd type="triangle" w="med" len="med"/>
            </a:ln>
          </p:spPr>
        </p:sp>
        <p:sp>
          <p:nvSpPr>
            <p:cNvPr id="159752" name="Line 9"/>
            <p:cNvSpPr/>
            <p:nvPr/>
          </p:nvSpPr>
          <p:spPr>
            <a:xfrm>
              <a:off x="4286" y="890"/>
              <a:ext cx="0" cy="136"/>
            </a:xfrm>
            <a:prstGeom prst="line">
              <a:avLst/>
            </a:prstGeom>
            <a:ln w="9525" cap="flat" cmpd="sng">
              <a:solidFill>
                <a:schemeClr val="tx1"/>
              </a:solidFill>
              <a:prstDash val="solid"/>
              <a:round/>
              <a:headEnd type="none" w="med" len="med"/>
              <a:tailEnd type="triangle" w="med" len="med"/>
            </a:ln>
          </p:spPr>
        </p:sp>
        <p:sp>
          <p:nvSpPr>
            <p:cNvPr id="159753" name="Line 10"/>
            <p:cNvSpPr/>
            <p:nvPr/>
          </p:nvSpPr>
          <p:spPr>
            <a:xfrm>
              <a:off x="4286" y="1252"/>
              <a:ext cx="0" cy="136"/>
            </a:xfrm>
            <a:prstGeom prst="line">
              <a:avLst/>
            </a:prstGeom>
            <a:ln w="9525" cap="flat" cmpd="sng">
              <a:solidFill>
                <a:schemeClr val="tx1"/>
              </a:solidFill>
              <a:prstDash val="solid"/>
              <a:round/>
              <a:headEnd type="none" w="med" len="med"/>
              <a:tailEnd type="triangle" w="med" len="med"/>
            </a:ln>
          </p:spPr>
        </p:sp>
        <p:sp>
          <p:nvSpPr>
            <p:cNvPr id="159754" name="Rectangle 11"/>
            <p:cNvSpPr/>
            <p:nvPr/>
          </p:nvSpPr>
          <p:spPr>
            <a:xfrm>
              <a:off x="3742" y="663"/>
              <a:ext cx="1089" cy="227"/>
            </a:xfrm>
            <a:prstGeom prst="rect">
              <a:avLst/>
            </a:prstGeom>
            <a:solidFill>
              <a:srgbClr val="F8F8F8"/>
            </a:solidFill>
            <a:ln w="9525" cap="flat" cmpd="sng">
              <a:solidFill>
                <a:schemeClr val="tx1"/>
              </a:solidFill>
              <a:prstDash val="solid"/>
              <a:miter/>
              <a:headEnd type="none" w="med" len="med"/>
              <a:tailEnd type="none" w="med" len="med"/>
            </a:ln>
          </p:spPr>
          <p:txBody>
            <a:bodyPr wrap="none" anchor="ctr"/>
            <a:p>
              <a:pPr algn="ctr" eaLnBrk="0" hangingPunct="0"/>
              <a:r>
                <a:rPr lang="zh-CN" altLang="en-US" sz="2300" dirty="0">
                  <a:latin typeface="Times New Roman" panose="02020603050405020304" pitchFamily="18" charset="0"/>
                  <a:ea typeface="宋体" panose="02010600030101010101" pitchFamily="2" charset="-122"/>
                </a:rPr>
                <a:t>获得</a:t>
              </a:r>
              <a:r>
                <a:rPr lang="en-US" altLang="zh-CN" sz="2300" b="1" dirty="0">
                  <a:latin typeface="Times New Roman" panose="02020603050405020304" pitchFamily="18" charset="0"/>
                  <a:ea typeface="宋体" panose="02010600030101010101" pitchFamily="2" charset="-122"/>
                </a:rPr>
                <a:t>Y</a:t>
              </a:r>
              <a:r>
                <a:rPr lang="zh-CN" altLang="en-US" sz="2300" dirty="0">
                  <a:latin typeface="Times New Roman" panose="02020603050405020304" pitchFamily="18" charset="0"/>
                  <a:ea typeface="宋体" panose="02010600030101010101" pitchFamily="2" charset="-122"/>
                </a:rPr>
                <a:t>上的锁</a:t>
              </a:r>
              <a:endParaRPr lang="zh-CN" altLang="en-US" sz="2300" dirty="0">
                <a:latin typeface="Times New Roman" panose="02020603050405020304" pitchFamily="18" charset="0"/>
                <a:ea typeface="宋体" panose="02010600030101010101" pitchFamily="2" charset="-122"/>
              </a:endParaRPr>
            </a:p>
          </p:txBody>
        </p:sp>
        <p:sp>
          <p:nvSpPr>
            <p:cNvPr id="159755" name="Line 12"/>
            <p:cNvSpPr/>
            <p:nvPr/>
          </p:nvSpPr>
          <p:spPr>
            <a:xfrm>
              <a:off x="4286" y="436"/>
              <a:ext cx="0" cy="227"/>
            </a:xfrm>
            <a:prstGeom prst="line">
              <a:avLst/>
            </a:prstGeom>
            <a:ln w="9525" cap="flat" cmpd="sng">
              <a:solidFill>
                <a:schemeClr val="tx1"/>
              </a:solidFill>
              <a:prstDash val="solid"/>
              <a:round/>
              <a:headEnd type="none" w="med" len="med"/>
              <a:tailEnd type="triangle" w="med" len="med"/>
            </a:ln>
          </p:spPr>
        </p:sp>
        <p:sp>
          <p:nvSpPr>
            <p:cNvPr id="159756" name="Rectangle 13"/>
            <p:cNvSpPr/>
            <p:nvPr/>
          </p:nvSpPr>
          <p:spPr>
            <a:xfrm>
              <a:off x="3742" y="2114"/>
              <a:ext cx="1089" cy="227"/>
            </a:xfrm>
            <a:prstGeom prst="rect">
              <a:avLst/>
            </a:prstGeom>
            <a:solidFill>
              <a:srgbClr val="F8F8F8"/>
            </a:solidFill>
            <a:ln w="9525" cap="flat" cmpd="sng">
              <a:solidFill>
                <a:schemeClr val="tx1"/>
              </a:solidFill>
              <a:prstDash val="solid"/>
              <a:miter/>
              <a:headEnd type="none" w="med" len="med"/>
              <a:tailEnd type="none" w="med" len="med"/>
            </a:ln>
          </p:spPr>
          <p:txBody>
            <a:bodyPr wrap="none" anchor="ctr"/>
            <a:p>
              <a:pPr algn="ctr" eaLnBrk="0" hangingPunct="0"/>
              <a:r>
                <a:rPr lang="zh-CN" altLang="en-US" sz="2300" dirty="0">
                  <a:latin typeface="Times New Roman" panose="02020603050405020304" pitchFamily="18" charset="0"/>
                  <a:ea typeface="宋体" panose="02010600030101010101" pitchFamily="2" charset="-122"/>
                </a:rPr>
                <a:t>释放</a:t>
              </a:r>
              <a:r>
                <a:rPr lang="en-US" altLang="zh-CN" sz="2300" b="1" dirty="0">
                  <a:latin typeface="Times New Roman" panose="02020603050405020304" pitchFamily="18" charset="0"/>
                  <a:ea typeface="宋体" panose="02010600030101010101" pitchFamily="2" charset="-122"/>
                </a:rPr>
                <a:t>Y</a:t>
              </a:r>
              <a:r>
                <a:rPr lang="zh-CN" altLang="en-US" sz="2300" dirty="0">
                  <a:latin typeface="Times New Roman" panose="02020603050405020304" pitchFamily="18" charset="0"/>
                  <a:ea typeface="宋体" panose="02010600030101010101" pitchFamily="2" charset="-122"/>
                </a:rPr>
                <a:t>上的锁</a:t>
              </a:r>
              <a:endParaRPr lang="zh-CN" altLang="en-US" sz="2300" dirty="0">
                <a:latin typeface="Times New Roman" panose="02020603050405020304" pitchFamily="18" charset="0"/>
                <a:ea typeface="宋体" panose="02010600030101010101" pitchFamily="2" charset="-122"/>
              </a:endParaRPr>
            </a:p>
          </p:txBody>
        </p:sp>
        <p:sp>
          <p:nvSpPr>
            <p:cNvPr id="159757" name="Line 14"/>
            <p:cNvSpPr/>
            <p:nvPr/>
          </p:nvSpPr>
          <p:spPr>
            <a:xfrm>
              <a:off x="4286" y="1978"/>
              <a:ext cx="0" cy="136"/>
            </a:xfrm>
            <a:prstGeom prst="line">
              <a:avLst/>
            </a:prstGeom>
            <a:ln w="9525" cap="flat" cmpd="sng">
              <a:solidFill>
                <a:schemeClr val="tx1"/>
              </a:solidFill>
              <a:prstDash val="solid"/>
              <a:round/>
              <a:headEnd type="none" w="med" len="med"/>
              <a:tailEnd type="triangle" w="med" len="med"/>
            </a:ln>
          </p:spPr>
        </p:sp>
        <p:sp>
          <p:nvSpPr>
            <p:cNvPr id="159758" name="Rectangle 15"/>
            <p:cNvSpPr/>
            <p:nvPr/>
          </p:nvSpPr>
          <p:spPr>
            <a:xfrm>
              <a:off x="3742" y="1027"/>
              <a:ext cx="1089" cy="227"/>
            </a:xfrm>
            <a:prstGeom prst="rect">
              <a:avLst/>
            </a:prstGeom>
            <a:solidFill>
              <a:srgbClr val="F8F8F8"/>
            </a:solidFill>
            <a:ln w="9525" cap="flat" cmpd="sng">
              <a:solidFill>
                <a:schemeClr val="tx1"/>
              </a:solidFill>
              <a:prstDash val="solid"/>
              <a:miter/>
              <a:headEnd type="none" w="med" len="med"/>
              <a:tailEnd type="none" w="med" len="med"/>
            </a:ln>
          </p:spPr>
          <p:txBody>
            <a:bodyPr wrap="none" anchor="ctr"/>
            <a:p>
              <a:pPr algn="ctr" eaLnBrk="0" hangingPunct="0"/>
              <a:r>
                <a:rPr lang="zh-CN" altLang="en-US" sz="2300" dirty="0">
                  <a:latin typeface="Times New Roman" panose="02020603050405020304" pitchFamily="18" charset="0"/>
                  <a:ea typeface="宋体" panose="02010600030101010101" pitchFamily="2" charset="-122"/>
                </a:rPr>
                <a:t>获得</a:t>
              </a:r>
              <a:r>
                <a:rPr lang="en-US" altLang="zh-CN" sz="2300" b="1" dirty="0">
                  <a:latin typeface="Times New Roman" panose="02020603050405020304" pitchFamily="18" charset="0"/>
                  <a:ea typeface="宋体" panose="02010600030101010101" pitchFamily="2" charset="-122"/>
                </a:rPr>
                <a:t>X</a:t>
              </a:r>
              <a:r>
                <a:rPr lang="zh-CN" altLang="en-US" sz="2300" dirty="0">
                  <a:latin typeface="Times New Roman" panose="02020603050405020304" pitchFamily="18" charset="0"/>
                  <a:ea typeface="宋体" panose="02010600030101010101" pitchFamily="2" charset="-122"/>
                </a:rPr>
                <a:t>上的锁</a:t>
              </a:r>
              <a:endParaRPr lang="zh-CN" altLang="en-US" sz="2300" dirty="0">
                <a:latin typeface="Times New Roman" panose="02020603050405020304" pitchFamily="18" charset="0"/>
                <a:ea typeface="宋体" panose="02010600030101010101" pitchFamily="2" charset="-122"/>
              </a:endParaRPr>
            </a:p>
          </p:txBody>
        </p:sp>
        <p:sp>
          <p:nvSpPr>
            <p:cNvPr id="159759" name="Rectangle 16"/>
            <p:cNvSpPr/>
            <p:nvPr/>
          </p:nvSpPr>
          <p:spPr>
            <a:xfrm>
              <a:off x="3742" y="1390"/>
              <a:ext cx="1089" cy="227"/>
            </a:xfrm>
            <a:prstGeom prst="rect">
              <a:avLst/>
            </a:prstGeom>
            <a:solidFill>
              <a:srgbClr val="F8F8F8"/>
            </a:solidFill>
            <a:ln w="9525" cap="flat" cmpd="sng">
              <a:solidFill>
                <a:schemeClr val="tx1"/>
              </a:solidFill>
              <a:prstDash val="solid"/>
              <a:miter/>
              <a:headEnd type="none" w="med" len="med"/>
              <a:tailEnd type="none" w="med" len="med"/>
            </a:ln>
          </p:spPr>
          <p:txBody>
            <a:bodyPr wrap="none" anchor="ctr"/>
            <a:p>
              <a:pPr algn="ctr" eaLnBrk="0" hangingPunct="0"/>
              <a:r>
                <a:rPr lang="zh-CN" altLang="en-US" sz="2300" dirty="0">
                  <a:solidFill>
                    <a:srgbClr val="FF3300"/>
                  </a:solidFill>
                  <a:latin typeface="Times New Roman" panose="02020603050405020304" pitchFamily="18" charset="0"/>
                  <a:ea typeface="宋体" panose="02010600030101010101" pitchFamily="2" charset="-122"/>
                </a:rPr>
                <a:t>执行任务</a:t>
              </a:r>
              <a:endParaRPr lang="zh-CN" altLang="en-US" sz="2300" dirty="0">
                <a:solidFill>
                  <a:srgbClr val="FF3300"/>
                </a:solidFill>
                <a:latin typeface="Times New Roman" panose="02020603050405020304" pitchFamily="18" charset="0"/>
                <a:ea typeface="宋体" panose="02010600030101010101" pitchFamily="2" charset="-122"/>
              </a:endParaRPr>
            </a:p>
          </p:txBody>
        </p:sp>
        <p:sp>
          <p:nvSpPr>
            <p:cNvPr id="159760" name="Rectangle 17"/>
            <p:cNvSpPr/>
            <p:nvPr/>
          </p:nvSpPr>
          <p:spPr>
            <a:xfrm>
              <a:off x="3742" y="1752"/>
              <a:ext cx="1089" cy="227"/>
            </a:xfrm>
            <a:prstGeom prst="rect">
              <a:avLst/>
            </a:prstGeom>
            <a:solidFill>
              <a:srgbClr val="F8F8F8"/>
            </a:solidFill>
            <a:ln w="9525" cap="flat" cmpd="sng">
              <a:solidFill>
                <a:schemeClr val="tx1"/>
              </a:solidFill>
              <a:prstDash val="solid"/>
              <a:miter/>
              <a:headEnd type="none" w="med" len="med"/>
              <a:tailEnd type="none" w="med" len="med"/>
            </a:ln>
          </p:spPr>
          <p:txBody>
            <a:bodyPr wrap="none" anchor="ctr"/>
            <a:p>
              <a:pPr algn="ctr" eaLnBrk="0" hangingPunct="0"/>
              <a:r>
                <a:rPr lang="zh-CN" altLang="en-US" sz="2300" dirty="0">
                  <a:latin typeface="Times New Roman" panose="02020603050405020304" pitchFamily="18" charset="0"/>
                  <a:ea typeface="宋体" panose="02010600030101010101" pitchFamily="2" charset="-122"/>
                </a:rPr>
                <a:t>释放</a:t>
              </a:r>
              <a:r>
                <a:rPr lang="en-US" altLang="zh-CN" sz="2300" b="1" dirty="0">
                  <a:latin typeface="Times New Roman" panose="02020603050405020304" pitchFamily="18" charset="0"/>
                  <a:ea typeface="宋体" panose="02010600030101010101" pitchFamily="2" charset="-122"/>
                </a:rPr>
                <a:t>X</a:t>
              </a:r>
              <a:r>
                <a:rPr lang="zh-CN" altLang="en-US" sz="2300" dirty="0">
                  <a:latin typeface="Times New Roman" panose="02020603050405020304" pitchFamily="18" charset="0"/>
                  <a:ea typeface="宋体" panose="02010600030101010101" pitchFamily="2" charset="-122"/>
                </a:rPr>
                <a:t>上的锁</a:t>
              </a:r>
              <a:endParaRPr lang="zh-CN" altLang="en-US" sz="2300" dirty="0">
                <a:latin typeface="Times New Roman" panose="02020603050405020304" pitchFamily="18" charset="0"/>
                <a:ea typeface="宋体" panose="02010600030101010101" pitchFamily="2" charset="-122"/>
              </a:endParaRPr>
            </a:p>
          </p:txBody>
        </p:sp>
      </p:grpSp>
      <p:grpSp>
        <p:nvGrpSpPr>
          <p:cNvPr id="237586" name="Group 18"/>
          <p:cNvGrpSpPr/>
          <p:nvPr/>
        </p:nvGrpSpPr>
        <p:grpSpPr>
          <a:xfrm>
            <a:off x="147638" y="101600"/>
            <a:ext cx="3489325" cy="3856038"/>
            <a:chOff x="1156" y="74"/>
            <a:chExt cx="1860" cy="2313"/>
          </a:xfrm>
        </p:grpSpPr>
        <p:sp>
          <p:nvSpPr>
            <p:cNvPr id="159762" name="Rectangle 19"/>
            <p:cNvSpPr/>
            <p:nvPr/>
          </p:nvSpPr>
          <p:spPr>
            <a:xfrm>
              <a:off x="1156" y="74"/>
              <a:ext cx="1860" cy="2313"/>
            </a:xfrm>
            <a:prstGeom prst="rect">
              <a:avLst/>
            </a:prstGeom>
            <a:solidFill>
              <a:srgbClr val="F8F8F8"/>
            </a:solidFill>
            <a:ln w="9525" cap="flat" cmpd="sng">
              <a:solidFill>
                <a:schemeClr val="tx1"/>
              </a:solidFill>
              <a:prstDash val="solid"/>
              <a:miter/>
              <a:headEnd type="none" w="med" len="med"/>
              <a:tailEnd type="none" w="med" len="med"/>
            </a:ln>
          </p:spPr>
          <p:txBody>
            <a:bodyPr wrap="none" anchor="ctr"/>
            <a:p>
              <a:endParaRPr lang="zh-CN" altLang="en-US" dirty="0">
                <a:latin typeface="Arial" panose="020B0604020202020204" pitchFamily="34" charset="0"/>
                <a:ea typeface="宋体" panose="02010600030101010101" pitchFamily="2" charset="-122"/>
              </a:endParaRPr>
            </a:p>
          </p:txBody>
        </p:sp>
        <p:sp>
          <p:nvSpPr>
            <p:cNvPr id="159763" name="Text Box 20"/>
            <p:cNvSpPr txBox="1"/>
            <p:nvPr/>
          </p:nvSpPr>
          <p:spPr>
            <a:xfrm>
              <a:off x="1928" y="119"/>
              <a:ext cx="590" cy="350"/>
            </a:xfrm>
            <a:prstGeom prst="rect">
              <a:avLst/>
            </a:prstGeom>
            <a:noFill/>
            <a:ln w="9525">
              <a:noFill/>
            </a:ln>
          </p:spPr>
          <p:txBody>
            <a:bodyPr anchor="t">
              <a:spAutoFit/>
            </a:bodyPr>
            <a:p>
              <a:pPr eaLnBrk="0" hangingPunct="0">
                <a:spcBef>
                  <a:spcPct val="50000"/>
                </a:spcBef>
              </a:pPr>
              <a:r>
                <a:rPr lang="en-US" altLang="zh-CN" sz="3200" b="1" dirty="0">
                  <a:latin typeface="Times New Roman" panose="02020603050405020304" pitchFamily="18" charset="0"/>
                  <a:ea typeface="宋体" panose="02010600030101010101" pitchFamily="2" charset="-122"/>
                </a:rPr>
                <a:t>T1</a:t>
              </a:r>
              <a:endParaRPr lang="en-US" altLang="zh-CN" sz="3200" b="1" dirty="0">
                <a:latin typeface="Times New Roman" panose="02020603050405020304" pitchFamily="18" charset="0"/>
                <a:ea typeface="宋体" panose="02010600030101010101" pitchFamily="2" charset="-122"/>
              </a:endParaRPr>
            </a:p>
          </p:txBody>
        </p:sp>
        <p:sp>
          <p:nvSpPr>
            <p:cNvPr id="159764" name="Line 21"/>
            <p:cNvSpPr/>
            <p:nvPr/>
          </p:nvSpPr>
          <p:spPr>
            <a:xfrm>
              <a:off x="2109" y="1569"/>
              <a:ext cx="0" cy="136"/>
            </a:xfrm>
            <a:prstGeom prst="line">
              <a:avLst/>
            </a:prstGeom>
            <a:ln w="9525" cap="flat" cmpd="sng">
              <a:solidFill>
                <a:schemeClr val="tx1"/>
              </a:solidFill>
              <a:prstDash val="solid"/>
              <a:round/>
              <a:headEnd type="none" w="med" len="med"/>
              <a:tailEnd type="triangle" w="med" len="med"/>
            </a:ln>
          </p:spPr>
        </p:sp>
        <p:sp>
          <p:nvSpPr>
            <p:cNvPr id="159765" name="Line 22"/>
            <p:cNvSpPr/>
            <p:nvPr/>
          </p:nvSpPr>
          <p:spPr>
            <a:xfrm>
              <a:off x="2109" y="844"/>
              <a:ext cx="0" cy="136"/>
            </a:xfrm>
            <a:prstGeom prst="line">
              <a:avLst/>
            </a:prstGeom>
            <a:ln w="9525" cap="flat" cmpd="sng">
              <a:solidFill>
                <a:schemeClr val="tx1"/>
              </a:solidFill>
              <a:prstDash val="solid"/>
              <a:round/>
              <a:headEnd type="none" w="med" len="med"/>
              <a:tailEnd type="triangle" w="med" len="med"/>
            </a:ln>
          </p:spPr>
        </p:sp>
        <p:sp>
          <p:nvSpPr>
            <p:cNvPr id="159766" name="Line 23"/>
            <p:cNvSpPr/>
            <p:nvPr/>
          </p:nvSpPr>
          <p:spPr>
            <a:xfrm>
              <a:off x="2109" y="1206"/>
              <a:ext cx="0" cy="136"/>
            </a:xfrm>
            <a:prstGeom prst="line">
              <a:avLst/>
            </a:prstGeom>
            <a:ln w="9525" cap="flat" cmpd="sng">
              <a:solidFill>
                <a:schemeClr val="tx1"/>
              </a:solidFill>
              <a:prstDash val="solid"/>
              <a:round/>
              <a:headEnd type="none" w="med" len="med"/>
              <a:tailEnd type="triangle" w="med" len="med"/>
            </a:ln>
          </p:spPr>
        </p:sp>
        <p:sp>
          <p:nvSpPr>
            <p:cNvPr id="159767" name="Rectangle 24"/>
            <p:cNvSpPr/>
            <p:nvPr/>
          </p:nvSpPr>
          <p:spPr>
            <a:xfrm>
              <a:off x="1565" y="617"/>
              <a:ext cx="1089" cy="227"/>
            </a:xfrm>
            <a:prstGeom prst="rect">
              <a:avLst/>
            </a:prstGeom>
            <a:solidFill>
              <a:srgbClr val="F8F8F8"/>
            </a:solidFill>
            <a:ln w="9525" cap="flat" cmpd="sng">
              <a:solidFill>
                <a:schemeClr val="tx1"/>
              </a:solidFill>
              <a:prstDash val="solid"/>
              <a:miter/>
              <a:headEnd type="none" w="med" len="med"/>
              <a:tailEnd type="none" w="med" len="med"/>
            </a:ln>
          </p:spPr>
          <p:txBody>
            <a:bodyPr wrap="none" anchor="ctr"/>
            <a:p>
              <a:pPr algn="ctr" eaLnBrk="0" hangingPunct="0"/>
              <a:r>
                <a:rPr lang="zh-CN" altLang="en-US" sz="2300" dirty="0">
                  <a:latin typeface="Times New Roman" panose="02020603050405020304" pitchFamily="18" charset="0"/>
                  <a:ea typeface="宋体" panose="02010600030101010101" pitchFamily="2" charset="-122"/>
                </a:rPr>
                <a:t>获得</a:t>
              </a:r>
              <a:r>
                <a:rPr lang="en-US" altLang="zh-CN" sz="2300" b="1" dirty="0">
                  <a:latin typeface="Times New Roman" panose="02020603050405020304" pitchFamily="18" charset="0"/>
                  <a:ea typeface="宋体" panose="02010600030101010101" pitchFamily="2" charset="-122"/>
                </a:rPr>
                <a:t>X</a:t>
              </a:r>
              <a:r>
                <a:rPr lang="zh-CN" altLang="en-US" sz="2300" dirty="0">
                  <a:latin typeface="Times New Roman" panose="02020603050405020304" pitchFamily="18" charset="0"/>
                  <a:ea typeface="宋体" panose="02010600030101010101" pitchFamily="2" charset="-122"/>
                </a:rPr>
                <a:t>上的锁</a:t>
              </a:r>
              <a:endParaRPr lang="zh-CN" altLang="en-US" sz="2300" dirty="0">
                <a:latin typeface="Times New Roman" panose="02020603050405020304" pitchFamily="18" charset="0"/>
                <a:ea typeface="宋体" panose="02010600030101010101" pitchFamily="2" charset="-122"/>
              </a:endParaRPr>
            </a:p>
          </p:txBody>
        </p:sp>
        <p:sp>
          <p:nvSpPr>
            <p:cNvPr id="159768" name="Line 25"/>
            <p:cNvSpPr/>
            <p:nvPr/>
          </p:nvSpPr>
          <p:spPr>
            <a:xfrm>
              <a:off x="2109" y="390"/>
              <a:ext cx="0" cy="227"/>
            </a:xfrm>
            <a:prstGeom prst="line">
              <a:avLst/>
            </a:prstGeom>
            <a:ln w="9525" cap="flat" cmpd="sng">
              <a:solidFill>
                <a:schemeClr val="tx1"/>
              </a:solidFill>
              <a:prstDash val="solid"/>
              <a:round/>
              <a:headEnd type="none" w="med" len="med"/>
              <a:tailEnd type="triangle" w="med" len="med"/>
            </a:ln>
          </p:spPr>
        </p:sp>
        <p:sp>
          <p:nvSpPr>
            <p:cNvPr id="159769" name="Rectangle 26"/>
            <p:cNvSpPr/>
            <p:nvPr/>
          </p:nvSpPr>
          <p:spPr>
            <a:xfrm>
              <a:off x="1565" y="2068"/>
              <a:ext cx="1089" cy="227"/>
            </a:xfrm>
            <a:prstGeom prst="rect">
              <a:avLst/>
            </a:prstGeom>
            <a:solidFill>
              <a:srgbClr val="F8F8F8"/>
            </a:solidFill>
            <a:ln w="9525" cap="flat" cmpd="sng">
              <a:solidFill>
                <a:schemeClr val="tx1"/>
              </a:solidFill>
              <a:prstDash val="solid"/>
              <a:miter/>
              <a:headEnd type="none" w="med" len="med"/>
              <a:tailEnd type="none" w="med" len="med"/>
            </a:ln>
          </p:spPr>
          <p:txBody>
            <a:bodyPr wrap="none" anchor="ctr"/>
            <a:p>
              <a:pPr algn="ctr" eaLnBrk="0" hangingPunct="0"/>
              <a:r>
                <a:rPr lang="zh-CN" altLang="en-US" sz="2300" dirty="0">
                  <a:latin typeface="Times New Roman" panose="02020603050405020304" pitchFamily="18" charset="0"/>
                  <a:ea typeface="宋体" panose="02010600030101010101" pitchFamily="2" charset="-122"/>
                </a:rPr>
                <a:t>释放</a:t>
              </a:r>
              <a:r>
                <a:rPr lang="en-US" altLang="zh-CN" sz="2300" b="1" dirty="0">
                  <a:latin typeface="Times New Roman" panose="02020603050405020304" pitchFamily="18" charset="0"/>
                  <a:ea typeface="宋体" panose="02010600030101010101" pitchFamily="2" charset="-122"/>
                </a:rPr>
                <a:t>X</a:t>
              </a:r>
              <a:r>
                <a:rPr lang="zh-CN" altLang="en-US" sz="2300" dirty="0">
                  <a:latin typeface="Times New Roman" panose="02020603050405020304" pitchFamily="18" charset="0"/>
                  <a:ea typeface="宋体" panose="02010600030101010101" pitchFamily="2" charset="-122"/>
                </a:rPr>
                <a:t>上的锁</a:t>
              </a:r>
              <a:endParaRPr lang="zh-CN" altLang="en-US" sz="2300" dirty="0">
                <a:latin typeface="Times New Roman" panose="02020603050405020304" pitchFamily="18" charset="0"/>
                <a:ea typeface="宋体" panose="02010600030101010101" pitchFamily="2" charset="-122"/>
              </a:endParaRPr>
            </a:p>
          </p:txBody>
        </p:sp>
        <p:sp>
          <p:nvSpPr>
            <p:cNvPr id="159770" name="Rectangle 27"/>
            <p:cNvSpPr/>
            <p:nvPr/>
          </p:nvSpPr>
          <p:spPr>
            <a:xfrm>
              <a:off x="1565" y="981"/>
              <a:ext cx="1089" cy="227"/>
            </a:xfrm>
            <a:prstGeom prst="rect">
              <a:avLst/>
            </a:prstGeom>
            <a:solidFill>
              <a:srgbClr val="F8F8F8"/>
            </a:solidFill>
            <a:ln w="9525" cap="flat" cmpd="sng">
              <a:solidFill>
                <a:schemeClr val="tx1"/>
              </a:solidFill>
              <a:prstDash val="solid"/>
              <a:miter/>
              <a:headEnd type="none" w="med" len="med"/>
              <a:tailEnd type="none" w="med" len="med"/>
            </a:ln>
          </p:spPr>
          <p:txBody>
            <a:bodyPr wrap="none" anchor="ctr"/>
            <a:p>
              <a:pPr algn="ctr" eaLnBrk="0" hangingPunct="0"/>
              <a:r>
                <a:rPr lang="zh-CN" altLang="en-US" sz="2300" dirty="0">
                  <a:latin typeface="Times New Roman" panose="02020603050405020304" pitchFamily="18" charset="0"/>
                  <a:ea typeface="宋体" panose="02010600030101010101" pitchFamily="2" charset="-122"/>
                </a:rPr>
                <a:t>获得</a:t>
              </a:r>
              <a:r>
                <a:rPr lang="en-US" altLang="zh-CN" sz="2300" b="1" dirty="0">
                  <a:latin typeface="Times New Roman" panose="02020603050405020304" pitchFamily="18" charset="0"/>
                  <a:ea typeface="宋体" panose="02010600030101010101" pitchFamily="2" charset="-122"/>
                </a:rPr>
                <a:t>Y</a:t>
              </a:r>
              <a:r>
                <a:rPr lang="zh-CN" altLang="en-US" sz="2300" dirty="0">
                  <a:latin typeface="Times New Roman" panose="02020603050405020304" pitchFamily="18" charset="0"/>
                  <a:ea typeface="宋体" panose="02010600030101010101" pitchFamily="2" charset="-122"/>
                </a:rPr>
                <a:t>上的锁</a:t>
              </a:r>
              <a:endParaRPr lang="zh-CN" altLang="en-US" sz="2300" dirty="0">
                <a:latin typeface="Times New Roman" panose="02020603050405020304" pitchFamily="18" charset="0"/>
                <a:ea typeface="宋体" panose="02010600030101010101" pitchFamily="2" charset="-122"/>
              </a:endParaRPr>
            </a:p>
          </p:txBody>
        </p:sp>
        <p:sp>
          <p:nvSpPr>
            <p:cNvPr id="159771" name="Rectangle 28"/>
            <p:cNvSpPr/>
            <p:nvPr/>
          </p:nvSpPr>
          <p:spPr>
            <a:xfrm>
              <a:off x="1565" y="1344"/>
              <a:ext cx="1089" cy="227"/>
            </a:xfrm>
            <a:prstGeom prst="rect">
              <a:avLst/>
            </a:prstGeom>
            <a:solidFill>
              <a:srgbClr val="F8F8F8"/>
            </a:solidFill>
            <a:ln w="9525" cap="flat" cmpd="sng">
              <a:solidFill>
                <a:schemeClr val="tx1"/>
              </a:solidFill>
              <a:prstDash val="solid"/>
              <a:miter/>
              <a:headEnd type="none" w="med" len="med"/>
              <a:tailEnd type="none" w="med" len="med"/>
            </a:ln>
          </p:spPr>
          <p:txBody>
            <a:bodyPr wrap="none" anchor="ctr"/>
            <a:p>
              <a:pPr algn="ctr" eaLnBrk="0" hangingPunct="0"/>
              <a:r>
                <a:rPr lang="zh-CN" altLang="en-US" sz="2300" dirty="0">
                  <a:solidFill>
                    <a:srgbClr val="FF3300"/>
                  </a:solidFill>
                  <a:latin typeface="Times New Roman" panose="02020603050405020304" pitchFamily="18" charset="0"/>
                  <a:ea typeface="宋体" panose="02010600030101010101" pitchFamily="2" charset="-122"/>
                </a:rPr>
                <a:t>执行任务</a:t>
              </a:r>
              <a:endParaRPr lang="zh-CN" altLang="en-US" sz="2300" dirty="0">
                <a:solidFill>
                  <a:srgbClr val="FF3300"/>
                </a:solidFill>
                <a:latin typeface="Times New Roman" panose="02020603050405020304" pitchFamily="18" charset="0"/>
                <a:ea typeface="宋体" panose="02010600030101010101" pitchFamily="2" charset="-122"/>
              </a:endParaRPr>
            </a:p>
          </p:txBody>
        </p:sp>
        <p:sp>
          <p:nvSpPr>
            <p:cNvPr id="159772" name="Rectangle 29"/>
            <p:cNvSpPr/>
            <p:nvPr/>
          </p:nvSpPr>
          <p:spPr>
            <a:xfrm>
              <a:off x="1565" y="1706"/>
              <a:ext cx="1089" cy="227"/>
            </a:xfrm>
            <a:prstGeom prst="rect">
              <a:avLst/>
            </a:prstGeom>
            <a:solidFill>
              <a:srgbClr val="F8F8F8"/>
            </a:solidFill>
            <a:ln w="9525" cap="flat" cmpd="sng">
              <a:solidFill>
                <a:schemeClr val="tx1"/>
              </a:solidFill>
              <a:prstDash val="solid"/>
              <a:miter/>
              <a:headEnd type="none" w="med" len="med"/>
              <a:tailEnd type="none" w="med" len="med"/>
            </a:ln>
          </p:spPr>
          <p:txBody>
            <a:bodyPr wrap="none" anchor="ctr"/>
            <a:p>
              <a:pPr algn="ctr" eaLnBrk="0" hangingPunct="0"/>
              <a:r>
                <a:rPr lang="zh-CN" altLang="en-US" sz="2300" dirty="0">
                  <a:latin typeface="Times New Roman" panose="02020603050405020304" pitchFamily="18" charset="0"/>
                  <a:ea typeface="宋体" panose="02010600030101010101" pitchFamily="2" charset="-122"/>
                </a:rPr>
                <a:t>释放</a:t>
              </a:r>
              <a:r>
                <a:rPr lang="en-US" altLang="zh-CN" sz="2300" b="1" dirty="0">
                  <a:latin typeface="Times New Roman" panose="02020603050405020304" pitchFamily="18" charset="0"/>
                  <a:ea typeface="宋体" panose="02010600030101010101" pitchFamily="2" charset="-122"/>
                </a:rPr>
                <a:t>Y</a:t>
              </a:r>
              <a:r>
                <a:rPr lang="zh-CN" altLang="en-US" sz="2300" dirty="0">
                  <a:latin typeface="Times New Roman" panose="02020603050405020304" pitchFamily="18" charset="0"/>
                  <a:ea typeface="宋体" panose="02010600030101010101" pitchFamily="2" charset="-122"/>
                </a:rPr>
                <a:t>上的锁</a:t>
              </a:r>
              <a:endParaRPr lang="zh-CN" altLang="en-US" sz="2300" dirty="0">
                <a:latin typeface="Times New Roman" panose="02020603050405020304" pitchFamily="18" charset="0"/>
                <a:ea typeface="宋体" panose="02010600030101010101" pitchFamily="2" charset="-122"/>
              </a:endParaRPr>
            </a:p>
          </p:txBody>
        </p:sp>
        <p:sp>
          <p:nvSpPr>
            <p:cNvPr id="159773" name="Line 30"/>
            <p:cNvSpPr/>
            <p:nvPr/>
          </p:nvSpPr>
          <p:spPr>
            <a:xfrm>
              <a:off x="2109" y="1933"/>
              <a:ext cx="0" cy="136"/>
            </a:xfrm>
            <a:prstGeom prst="line">
              <a:avLst/>
            </a:prstGeom>
            <a:ln w="9525" cap="flat" cmpd="sng">
              <a:solidFill>
                <a:schemeClr val="tx1"/>
              </a:solidFill>
              <a:prstDash val="solid"/>
              <a:round/>
              <a:headEnd type="none" w="med" len="med"/>
              <a:tailEnd type="triangle" w="med" len="med"/>
            </a:ln>
          </p:spPr>
        </p:sp>
      </p:grpSp>
      <p:grpSp>
        <p:nvGrpSpPr>
          <p:cNvPr id="237599" name="Group 31"/>
          <p:cNvGrpSpPr/>
          <p:nvPr/>
        </p:nvGrpSpPr>
        <p:grpSpPr>
          <a:xfrm>
            <a:off x="1000125" y="4186238"/>
            <a:ext cx="6718300" cy="2371725"/>
            <a:chOff x="975" y="2614"/>
            <a:chExt cx="3583" cy="1423"/>
          </a:xfrm>
        </p:grpSpPr>
        <p:sp>
          <p:nvSpPr>
            <p:cNvPr id="159775" name="Rectangle 32"/>
            <p:cNvSpPr/>
            <p:nvPr/>
          </p:nvSpPr>
          <p:spPr>
            <a:xfrm>
              <a:off x="975" y="2614"/>
              <a:ext cx="3583" cy="1423"/>
            </a:xfrm>
            <a:prstGeom prst="rect">
              <a:avLst/>
            </a:prstGeom>
            <a:solidFill>
              <a:srgbClr val="F8F8F8"/>
            </a:solidFill>
            <a:ln w="9525" cap="flat" cmpd="sng">
              <a:solidFill>
                <a:schemeClr val="tx1"/>
              </a:solidFill>
              <a:prstDash val="solid"/>
              <a:miter/>
              <a:headEnd type="none" w="med" len="med"/>
              <a:tailEnd type="none" w="med" len="med"/>
            </a:ln>
          </p:spPr>
          <p:txBody>
            <a:bodyPr wrap="none" anchor="ctr"/>
            <a:p>
              <a:endParaRPr lang="zh-CN" altLang="en-US" dirty="0">
                <a:latin typeface="Arial" panose="020B0604020202020204" pitchFamily="34" charset="0"/>
                <a:ea typeface="宋体" panose="02010600030101010101" pitchFamily="2" charset="-122"/>
              </a:endParaRPr>
            </a:p>
          </p:txBody>
        </p:sp>
        <p:sp>
          <p:nvSpPr>
            <p:cNvPr id="159776" name="Text Box 33"/>
            <p:cNvSpPr txBox="1"/>
            <p:nvPr/>
          </p:nvSpPr>
          <p:spPr>
            <a:xfrm>
              <a:off x="1747" y="2659"/>
              <a:ext cx="590" cy="350"/>
            </a:xfrm>
            <a:prstGeom prst="rect">
              <a:avLst/>
            </a:prstGeom>
            <a:noFill/>
            <a:ln w="9525">
              <a:noFill/>
            </a:ln>
          </p:spPr>
          <p:txBody>
            <a:bodyPr anchor="t">
              <a:spAutoFit/>
            </a:bodyPr>
            <a:p>
              <a:pPr eaLnBrk="0" hangingPunct="0">
                <a:spcBef>
                  <a:spcPct val="50000"/>
                </a:spcBef>
              </a:pPr>
              <a:r>
                <a:rPr lang="en-US" altLang="zh-CN" sz="3200" b="1" dirty="0">
                  <a:latin typeface="Times New Roman" panose="02020603050405020304" pitchFamily="18" charset="0"/>
                  <a:ea typeface="宋体" panose="02010600030101010101" pitchFamily="2" charset="-122"/>
                </a:rPr>
                <a:t>T1</a:t>
              </a:r>
              <a:endParaRPr lang="en-US" altLang="zh-CN" sz="3200" b="1" dirty="0">
                <a:latin typeface="Times New Roman" panose="02020603050405020304" pitchFamily="18" charset="0"/>
                <a:ea typeface="宋体" panose="02010600030101010101" pitchFamily="2" charset="-122"/>
              </a:endParaRPr>
            </a:p>
          </p:txBody>
        </p:sp>
        <p:sp>
          <p:nvSpPr>
            <p:cNvPr id="159777" name="Line 34"/>
            <p:cNvSpPr/>
            <p:nvPr/>
          </p:nvSpPr>
          <p:spPr>
            <a:xfrm>
              <a:off x="1928" y="3384"/>
              <a:ext cx="0" cy="136"/>
            </a:xfrm>
            <a:prstGeom prst="line">
              <a:avLst/>
            </a:prstGeom>
            <a:ln w="9525" cap="flat" cmpd="sng">
              <a:solidFill>
                <a:schemeClr val="tx1"/>
              </a:solidFill>
              <a:prstDash val="solid"/>
              <a:round/>
              <a:headEnd type="none" w="med" len="med"/>
              <a:tailEnd type="triangle" w="med" len="med"/>
            </a:ln>
          </p:spPr>
        </p:sp>
        <p:sp>
          <p:nvSpPr>
            <p:cNvPr id="159778" name="Rectangle 35"/>
            <p:cNvSpPr/>
            <p:nvPr/>
          </p:nvSpPr>
          <p:spPr>
            <a:xfrm>
              <a:off x="1384" y="3157"/>
              <a:ext cx="1089" cy="227"/>
            </a:xfrm>
            <a:prstGeom prst="rect">
              <a:avLst/>
            </a:prstGeom>
            <a:solidFill>
              <a:srgbClr val="F8F8F8"/>
            </a:solidFill>
            <a:ln w="9525" cap="flat" cmpd="sng">
              <a:solidFill>
                <a:schemeClr val="tx1"/>
              </a:solidFill>
              <a:prstDash val="solid"/>
              <a:miter/>
              <a:headEnd type="none" w="med" len="med"/>
              <a:tailEnd type="none" w="med" len="med"/>
            </a:ln>
          </p:spPr>
          <p:txBody>
            <a:bodyPr wrap="none" anchor="ctr"/>
            <a:p>
              <a:pPr algn="ctr" eaLnBrk="0" hangingPunct="0"/>
              <a:r>
                <a:rPr lang="zh-CN" altLang="en-US" sz="2300" dirty="0">
                  <a:latin typeface="Times New Roman" panose="02020603050405020304" pitchFamily="18" charset="0"/>
                  <a:ea typeface="宋体" panose="02010600030101010101" pitchFamily="2" charset="-122"/>
                </a:rPr>
                <a:t>获得</a:t>
              </a:r>
              <a:r>
                <a:rPr lang="en-US" altLang="zh-CN" sz="2300" b="1" dirty="0">
                  <a:latin typeface="Times New Roman" panose="02020603050405020304" pitchFamily="18" charset="0"/>
                  <a:ea typeface="宋体" panose="02010600030101010101" pitchFamily="2" charset="-122"/>
                </a:rPr>
                <a:t>X</a:t>
              </a:r>
              <a:r>
                <a:rPr lang="zh-CN" altLang="en-US" sz="2300" dirty="0">
                  <a:latin typeface="Times New Roman" panose="02020603050405020304" pitchFamily="18" charset="0"/>
                  <a:ea typeface="宋体" panose="02010600030101010101" pitchFamily="2" charset="-122"/>
                </a:rPr>
                <a:t>上的锁</a:t>
              </a:r>
              <a:endParaRPr lang="zh-CN" altLang="en-US" sz="2300" dirty="0">
                <a:latin typeface="Times New Roman" panose="02020603050405020304" pitchFamily="18" charset="0"/>
                <a:ea typeface="宋体" panose="02010600030101010101" pitchFamily="2" charset="-122"/>
              </a:endParaRPr>
            </a:p>
          </p:txBody>
        </p:sp>
        <p:sp>
          <p:nvSpPr>
            <p:cNvPr id="159779" name="Line 36"/>
            <p:cNvSpPr/>
            <p:nvPr/>
          </p:nvSpPr>
          <p:spPr>
            <a:xfrm>
              <a:off x="1928" y="2930"/>
              <a:ext cx="0" cy="227"/>
            </a:xfrm>
            <a:prstGeom prst="line">
              <a:avLst/>
            </a:prstGeom>
            <a:ln w="9525" cap="flat" cmpd="sng">
              <a:solidFill>
                <a:schemeClr val="tx1"/>
              </a:solidFill>
              <a:prstDash val="solid"/>
              <a:round/>
              <a:headEnd type="none" w="med" len="med"/>
              <a:tailEnd type="triangle" w="med" len="med"/>
            </a:ln>
          </p:spPr>
        </p:sp>
        <p:sp>
          <p:nvSpPr>
            <p:cNvPr id="159780" name="Rectangle 37"/>
            <p:cNvSpPr/>
            <p:nvPr/>
          </p:nvSpPr>
          <p:spPr>
            <a:xfrm>
              <a:off x="1384" y="3521"/>
              <a:ext cx="1089" cy="227"/>
            </a:xfrm>
            <a:prstGeom prst="rect">
              <a:avLst/>
            </a:prstGeom>
            <a:solidFill>
              <a:srgbClr val="F8F8F8"/>
            </a:solidFill>
            <a:ln w="9525" cap="flat" cmpd="sng">
              <a:solidFill>
                <a:schemeClr val="tx1"/>
              </a:solidFill>
              <a:prstDash val="solid"/>
              <a:miter/>
              <a:headEnd type="none" w="med" len="med"/>
              <a:tailEnd type="none" w="med" len="med"/>
            </a:ln>
          </p:spPr>
          <p:txBody>
            <a:bodyPr wrap="none" anchor="ctr"/>
            <a:p>
              <a:pPr algn="ctr" eaLnBrk="0" hangingPunct="0"/>
              <a:r>
                <a:rPr lang="zh-CN" altLang="en-US" sz="2300" dirty="0">
                  <a:solidFill>
                    <a:srgbClr val="FF3300"/>
                  </a:solidFill>
                  <a:latin typeface="Times New Roman" panose="02020603050405020304" pitchFamily="18" charset="0"/>
                  <a:ea typeface="宋体" panose="02010600030101010101" pitchFamily="2" charset="-122"/>
                </a:rPr>
                <a:t>等待</a:t>
              </a:r>
              <a:r>
                <a:rPr lang="en-US" altLang="zh-CN" sz="2300" b="1" dirty="0">
                  <a:solidFill>
                    <a:srgbClr val="FF3300"/>
                  </a:solidFill>
                  <a:latin typeface="Times New Roman" panose="02020603050405020304" pitchFamily="18" charset="0"/>
                  <a:ea typeface="宋体" panose="02010600030101010101" pitchFamily="2" charset="-122"/>
                </a:rPr>
                <a:t>Y</a:t>
              </a:r>
              <a:r>
                <a:rPr lang="zh-CN" altLang="en-US" sz="2300" dirty="0">
                  <a:solidFill>
                    <a:srgbClr val="FF3300"/>
                  </a:solidFill>
                  <a:latin typeface="Times New Roman" panose="02020603050405020304" pitchFamily="18" charset="0"/>
                  <a:ea typeface="宋体" panose="02010600030101010101" pitchFamily="2" charset="-122"/>
                </a:rPr>
                <a:t>上的锁</a:t>
              </a:r>
              <a:endParaRPr lang="zh-CN" altLang="en-US" sz="2300" dirty="0">
                <a:solidFill>
                  <a:srgbClr val="FF3300"/>
                </a:solidFill>
                <a:latin typeface="Times New Roman" panose="02020603050405020304" pitchFamily="18" charset="0"/>
                <a:ea typeface="宋体" panose="02010600030101010101" pitchFamily="2" charset="-122"/>
              </a:endParaRPr>
            </a:p>
          </p:txBody>
        </p:sp>
        <p:sp>
          <p:nvSpPr>
            <p:cNvPr id="159781" name="Text Box 38"/>
            <p:cNvSpPr txBox="1"/>
            <p:nvPr/>
          </p:nvSpPr>
          <p:spPr>
            <a:xfrm>
              <a:off x="3470" y="2659"/>
              <a:ext cx="590" cy="350"/>
            </a:xfrm>
            <a:prstGeom prst="rect">
              <a:avLst/>
            </a:prstGeom>
            <a:noFill/>
            <a:ln w="9525">
              <a:noFill/>
            </a:ln>
          </p:spPr>
          <p:txBody>
            <a:bodyPr anchor="t">
              <a:spAutoFit/>
            </a:bodyPr>
            <a:p>
              <a:pPr eaLnBrk="0" hangingPunct="0">
                <a:spcBef>
                  <a:spcPct val="50000"/>
                </a:spcBef>
              </a:pPr>
              <a:r>
                <a:rPr lang="en-US" altLang="zh-CN" sz="3200" b="1" dirty="0">
                  <a:latin typeface="Times New Roman" panose="02020603050405020304" pitchFamily="18" charset="0"/>
                  <a:ea typeface="宋体" panose="02010600030101010101" pitchFamily="2" charset="-122"/>
                </a:rPr>
                <a:t>T2</a:t>
              </a:r>
              <a:endParaRPr lang="en-US" altLang="zh-CN" sz="3200" b="1" dirty="0">
                <a:latin typeface="Times New Roman" panose="02020603050405020304" pitchFamily="18" charset="0"/>
                <a:ea typeface="宋体" panose="02010600030101010101" pitchFamily="2" charset="-122"/>
              </a:endParaRPr>
            </a:p>
          </p:txBody>
        </p:sp>
        <p:sp>
          <p:nvSpPr>
            <p:cNvPr id="159782" name="Line 39"/>
            <p:cNvSpPr/>
            <p:nvPr/>
          </p:nvSpPr>
          <p:spPr>
            <a:xfrm>
              <a:off x="3651" y="3384"/>
              <a:ext cx="0" cy="136"/>
            </a:xfrm>
            <a:prstGeom prst="line">
              <a:avLst/>
            </a:prstGeom>
            <a:ln w="9525" cap="flat" cmpd="sng">
              <a:solidFill>
                <a:schemeClr val="tx1"/>
              </a:solidFill>
              <a:prstDash val="solid"/>
              <a:round/>
              <a:headEnd type="none" w="med" len="med"/>
              <a:tailEnd type="triangle" w="med" len="med"/>
            </a:ln>
          </p:spPr>
        </p:sp>
        <p:sp>
          <p:nvSpPr>
            <p:cNvPr id="159783" name="Rectangle 40"/>
            <p:cNvSpPr/>
            <p:nvPr/>
          </p:nvSpPr>
          <p:spPr>
            <a:xfrm>
              <a:off x="3107" y="3157"/>
              <a:ext cx="1089" cy="227"/>
            </a:xfrm>
            <a:prstGeom prst="rect">
              <a:avLst/>
            </a:prstGeom>
            <a:solidFill>
              <a:srgbClr val="F8F8F8"/>
            </a:solidFill>
            <a:ln w="9525" cap="flat" cmpd="sng">
              <a:solidFill>
                <a:schemeClr val="tx1"/>
              </a:solidFill>
              <a:prstDash val="solid"/>
              <a:miter/>
              <a:headEnd type="none" w="med" len="med"/>
              <a:tailEnd type="none" w="med" len="med"/>
            </a:ln>
          </p:spPr>
          <p:txBody>
            <a:bodyPr wrap="none" anchor="ctr"/>
            <a:p>
              <a:pPr algn="ctr" eaLnBrk="0" hangingPunct="0"/>
              <a:r>
                <a:rPr lang="zh-CN" altLang="en-US" sz="2300" dirty="0">
                  <a:latin typeface="Times New Roman" panose="02020603050405020304" pitchFamily="18" charset="0"/>
                  <a:ea typeface="宋体" panose="02010600030101010101" pitchFamily="2" charset="-122"/>
                </a:rPr>
                <a:t>获得</a:t>
              </a:r>
              <a:r>
                <a:rPr lang="en-US" altLang="zh-CN" sz="2300" b="1" dirty="0">
                  <a:latin typeface="Times New Roman" panose="02020603050405020304" pitchFamily="18" charset="0"/>
                  <a:ea typeface="宋体" panose="02010600030101010101" pitchFamily="2" charset="-122"/>
                </a:rPr>
                <a:t>Y</a:t>
              </a:r>
              <a:r>
                <a:rPr lang="zh-CN" altLang="en-US" sz="2300" dirty="0">
                  <a:latin typeface="Times New Roman" panose="02020603050405020304" pitchFamily="18" charset="0"/>
                  <a:ea typeface="宋体" panose="02010600030101010101" pitchFamily="2" charset="-122"/>
                </a:rPr>
                <a:t>上的锁</a:t>
              </a:r>
              <a:endParaRPr lang="zh-CN" altLang="en-US" sz="2300" dirty="0">
                <a:latin typeface="Times New Roman" panose="02020603050405020304" pitchFamily="18" charset="0"/>
                <a:ea typeface="宋体" panose="02010600030101010101" pitchFamily="2" charset="-122"/>
              </a:endParaRPr>
            </a:p>
          </p:txBody>
        </p:sp>
        <p:sp>
          <p:nvSpPr>
            <p:cNvPr id="159784" name="Line 41"/>
            <p:cNvSpPr/>
            <p:nvPr/>
          </p:nvSpPr>
          <p:spPr>
            <a:xfrm>
              <a:off x="3651" y="2930"/>
              <a:ext cx="0" cy="227"/>
            </a:xfrm>
            <a:prstGeom prst="line">
              <a:avLst/>
            </a:prstGeom>
            <a:ln w="9525" cap="flat" cmpd="sng">
              <a:solidFill>
                <a:schemeClr val="tx1"/>
              </a:solidFill>
              <a:prstDash val="solid"/>
              <a:round/>
              <a:headEnd type="none" w="med" len="med"/>
              <a:tailEnd type="triangle" w="med" len="med"/>
            </a:ln>
          </p:spPr>
        </p:sp>
        <p:sp>
          <p:nvSpPr>
            <p:cNvPr id="159785" name="Rectangle 42"/>
            <p:cNvSpPr/>
            <p:nvPr/>
          </p:nvSpPr>
          <p:spPr>
            <a:xfrm>
              <a:off x="3107" y="3521"/>
              <a:ext cx="1089" cy="227"/>
            </a:xfrm>
            <a:prstGeom prst="rect">
              <a:avLst/>
            </a:prstGeom>
            <a:solidFill>
              <a:srgbClr val="F8F8F8"/>
            </a:solidFill>
            <a:ln w="9525" cap="flat" cmpd="sng">
              <a:solidFill>
                <a:schemeClr val="tx1"/>
              </a:solidFill>
              <a:prstDash val="solid"/>
              <a:miter/>
              <a:headEnd type="none" w="med" len="med"/>
              <a:tailEnd type="none" w="med" len="med"/>
            </a:ln>
          </p:spPr>
          <p:txBody>
            <a:bodyPr wrap="none" anchor="ctr"/>
            <a:p>
              <a:pPr algn="ctr" eaLnBrk="0" hangingPunct="0"/>
              <a:r>
                <a:rPr lang="zh-CN" altLang="en-US" sz="2300" dirty="0">
                  <a:solidFill>
                    <a:srgbClr val="FF3300"/>
                  </a:solidFill>
                  <a:latin typeface="Times New Roman" panose="02020603050405020304" pitchFamily="18" charset="0"/>
                  <a:ea typeface="宋体" panose="02010600030101010101" pitchFamily="2" charset="-122"/>
                </a:rPr>
                <a:t>等待</a:t>
              </a:r>
              <a:r>
                <a:rPr lang="en-US" altLang="zh-CN" sz="2300" b="1" dirty="0">
                  <a:solidFill>
                    <a:srgbClr val="FF3300"/>
                  </a:solidFill>
                  <a:latin typeface="Times New Roman" panose="02020603050405020304" pitchFamily="18" charset="0"/>
                  <a:ea typeface="宋体" panose="02010600030101010101" pitchFamily="2" charset="-122"/>
                </a:rPr>
                <a:t>X</a:t>
              </a:r>
              <a:r>
                <a:rPr lang="zh-CN" altLang="en-US" sz="2300" dirty="0">
                  <a:solidFill>
                    <a:srgbClr val="FF3300"/>
                  </a:solidFill>
                  <a:latin typeface="Times New Roman" panose="02020603050405020304" pitchFamily="18" charset="0"/>
                  <a:ea typeface="宋体" panose="02010600030101010101" pitchFamily="2" charset="-122"/>
                </a:rPr>
                <a:t>上的锁</a:t>
              </a:r>
              <a:endParaRPr lang="zh-CN" altLang="en-US" sz="2300" dirty="0">
                <a:solidFill>
                  <a:srgbClr val="FF3300"/>
                </a:solidFill>
                <a:latin typeface="Times New Roman" panose="02020603050405020304" pitchFamily="18" charset="0"/>
                <a:ea typeface="宋体" panose="02010600030101010101" pitchFamily="2" charset="-122"/>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37586"/>
                                        </p:tgtEl>
                                        <p:attrNameLst>
                                          <p:attrName>style.visibility</p:attrName>
                                        </p:attrNameLst>
                                      </p:cBhvr>
                                      <p:to>
                                        <p:strVal val="visible"/>
                                      </p:to>
                                    </p:set>
                                    <p:anim calcmode="lin" valueType="num">
                                      <p:cBhvr additive="base">
                                        <p:cTn id="7" dur="500" fill="hold"/>
                                        <p:tgtEl>
                                          <p:spTgt spid="237586"/>
                                        </p:tgtEl>
                                        <p:attrNameLst>
                                          <p:attrName>ppt_x</p:attrName>
                                        </p:attrNameLst>
                                      </p:cBhvr>
                                      <p:tavLst>
                                        <p:tav tm="0">
                                          <p:val>
                                            <p:strVal val="0-#ppt_w/2"/>
                                          </p:val>
                                        </p:tav>
                                        <p:tav tm="100000">
                                          <p:val>
                                            <p:strVal val="#ppt_x"/>
                                          </p:val>
                                        </p:tav>
                                      </p:tavLst>
                                    </p:anim>
                                    <p:anim calcmode="lin" valueType="num">
                                      <p:cBhvr additive="base">
                                        <p:cTn id="8" dur="500" fill="hold"/>
                                        <p:tgtEl>
                                          <p:spTgt spid="237586"/>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nodeType="clickEffect">
                                  <p:stCondLst>
                                    <p:cond delay="0"/>
                                  </p:stCondLst>
                                  <p:childTnLst>
                                    <p:set>
                                      <p:cBhvr>
                                        <p:cTn id="12" dur="1" fill="hold">
                                          <p:stCondLst>
                                            <p:cond delay="0"/>
                                          </p:stCondLst>
                                        </p:cTn>
                                        <p:tgtEl>
                                          <p:spTgt spid="237572"/>
                                        </p:tgtEl>
                                        <p:attrNameLst>
                                          <p:attrName>style.visibility</p:attrName>
                                        </p:attrNameLst>
                                      </p:cBhvr>
                                      <p:to>
                                        <p:strVal val="visible"/>
                                      </p:to>
                                    </p:set>
                                    <p:anim calcmode="lin" valueType="num">
                                      <p:cBhvr additive="base">
                                        <p:cTn id="13" dur="500" fill="hold"/>
                                        <p:tgtEl>
                                          <p:spTgt spid="237572"/>
                                        </p:tgtEl>
                                        <p:attrNameLst>
                                          <p:attrName>ppt_x</p:attrName>
                                        </p:attrNameLst>
                                      </p:cBhvr>
                                      <p:tavLst>
                                        <p:tav tm="0">
                                          <p:val>
                                            <p:strVal val="1+#ppt_w/2"/>
                                          </p:val>
                                        </p:tav>
                                        <p:tav tm="100000">
                                          <p:val>
                                            <p:strVal val="#ppt_x"/>
                                          </p:val>
                                        </p:tav>
                                      </p:tavLst>
                                    </p:anim>
                                    <p:anim calcmode="lin" valueType="num">
                                      <p:cBhvr additive="base">
                                        <p:cTn id="14" dur="500" fill="hold"/>
                                        <p:tgtEl>
                                          <p:spTgt spid="237572"/>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237599"/>
                                        </p:tgtEl>
                                        <p:attrNameLst>
                                          <p:attrName>style.visibility</p:attrName>
                                        </p:attrNameLst>
                                      </p:cBhvr>
                                      <p:to>
                                        <p:strVal val="visible"/>
                                      </p:to>
                                    </p:set>
                                    <p:anim calcmode="lin" valueType="num">
                                      <p:cBhvr additive="base">
                                        <p:cTn id="19" dur="500" fill="hold"/>
                                        <p:tgtEl>
                                          <p:spTgt spid="237599"/>
                                        </p:tgtEl>
                                        <p:attrNameLst>
                                          <p:attrName>ppt_x</p:attrName>
                                        </p:attrNameLst>
                                      </p:cBhvr>
                                      <p:tavLst>
                                        <p:tav tm="0">
                                          <p:val>
                                            <p:strVal val="#ppt_x"/>
                                          </p:val>
                                        </p:tav>
                                        <p:tav tm="100000">
                                          <p:val>
                                            <p:strVal val="#ppt_x"/>
                                          </p:val>
                                        </p:tav>
                                      </p:tavLst>
                                    </p:anim>
                                    <p:anim calcmode="lin" valueType="num">
                                      <p:cBhvr additive="base">
                                        <p:cTn id="20" dur="500" fill="hold"/>
                                        <p:tgtEl>
                                          <p:spTgt spid="23759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2289" name="Rectangle 2"/>
          <p:cNvSpPr>
            <a:spLocks noGrp="1"/>
          </p:cNvSpPr>
          <p:nvPr>
            <p:ph type="title"/>
          </p:nvPr>
        </p:nvSpPr>
        <p:spPr/>
        <p:txBody>
          <a:bodyPr vert="horz" wrap="square" lIns="102870" tIns="51435" rIns="102870" bIns="51435" rtlCol="0" anchor="ctr">
            <a:normAutofit fontScale="90000"/>
          </a:bodyPr>
          <a:lstStyle/>
          <a:p>
            <a:pPr marL="0" marR="0" lvl="0" indent="0" algn="l"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343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基于线程的多任务处理的优点</a:t>
            </a:r>
            <a:endParaRPr kumimoji="0" lang="zh-CN" altLang="en-US" sz="34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endParaRPr>
          </a:p>
        </p:txBody>
      </p:sp>
      <p:sp>
        <p:nvSpPr>
          <p:cNvPr id="12290" name="内容占位符 1"/>
          <p:cNvSpPr>
            <a:spLocks noGrp="1"/>
          </p:cNvSpPr>
          <p:nvPr>
            <p:ph idx="1"/>
          </p:nvPr>
        </p:nvSpPr>
        <p:spPr>
          <a:xfrm>
            <a:off x="419100" y="1328738"/>
            <a:ext cx="8229600" cy="4525963"/>
          </a:xfrm>
        </p:spPr>
        <p:txBody>
          <a:bodyPr wrap="square" lIns="102870" tIns="51435" rIns="102870" bIns="51435" anchor="t"/>
          <a:lstStyle/>
          <a:p>
            <a:pPr marL="368300" marR="0" lvl="0" indent="-368300" algn="l" defTabSz="1028700" rtl="0" eaLnBrk="0" fontAlgn="base" latinLnBrk="0" hangingPunct="0">
              <a:lnSpc>
                <a:spcPct val="110000"/>
              </a:lnSpc>
              <a:spcBef>
                <a:spcPct val="19000"/>
              </a:spcBef>
              <a:spcAft>
                <a:spcPct val="0"/>
              </a:spcAft>
              <a:buClr>
                <a:schemeClr val="tx1"/>
              </a:buClr>
              <a:buSzTx/>
              <a:buFont typeface="Arial" panose="020B0604020202020204" pitchFamily="34" charset="0"/>
              <a:buChar char="•"/>
              <a:defRPr/>
            </a:pPr>
            <a:r>
              <a:rPr kumimoji="0" lang="zh-CN" altLang="en-US"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基于线程所需的开销更少</a:t>
            </a:r>
            <a:endParaRPr kumimoji="0" lang="zh-CN" altLang="en-US"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795655" marR="0" lvl="1" indent="-306705" algn="l" defTabSz="1028700" rtl="0" eaLnBrk="0" fontAlgn="base" latinLnBrk="0" hangingPunct="0">
              <a:lnSpc>
                <a:spcPct val="110000"/>
              </a:lnSpc>
              <a:spcBef>
                <a:spcPct val="19000"/>
              </a:spcBef>
              <a:spcAft>
                <a:spcPct val="0"/>
              </a:spcAft>
              <a:buClrTx/>
              <a:buSzTx/>
              <a:buFont typeface="Arial" panose="020B0604020202020204" pitchFamily="34" charset="0"/>
              <a:buChar char="–"/>
              <a:defRPr/>
            </a:pPr>
            <a:r>
              <a:rPr kumimoji="0" lang="zh-CN" altLang="en-US" sz="20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在多任务中，各个进程需要分配它们自己独立的地址空间</a:t>
            </a:r>
            <a:endParaRPr kumimoji="0" lang="zh-CN" altLang="en-US" sz="20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795655" marR="0" lvl="1" indent="-306705" algn="l" defTabSz="1028700" rtl="0" eaLnBrk="0" fontAlgn="base" latinLnBrk="0" hangingPunct="0">
              <a:lnSpc>
                <a:spcPct val="110000"/>
              </a:lnSpc>
              <a:spcBef>
                <a:spcPct val="19000"/>
              </a:spcBef>
              <a:spcAft>
                <a:spcPct val="0"/>
              </a:spcAft>
              <a:buClrTx/>
              <a:buSzTx/>
              <a:buFont typeface="Arial" panose="020B0604020202020204" pitchFamily="34" charset="0"/>
              <a:buChar char="–"/>
              <a:defRPr/>
            </a:pPr>
            <a:r>
              <a:rPr kumimoji="0" lang="zh-CN" altLang="en-US" sz="20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多个线程可共享相同的地址空间并且共同分享同一个进程</a:t>
            </a:r>
            <a:endParaRPr kumimoji="0" lang="zh-CN" altLang="en-US" sz="20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10000"/>
              </a:lnSpc>
              <a:spcBef>
                <a:spcPct val="19000"/>
              </a:spcBef>
              <a:spcAft>
                <a:spcPct val="0"/>
              </a:spcAft>
              <a:buClr>
                <a:schemeClr val="tx1"/>
              </a:buClr>
              <a:buSzTx/>
              <a:buFont typeface="Arial" panose="020B0604020202020204" pitchFamily="34" charset="0"/>
              <a:buChar char="•"/>
              <a:defRPr/>
            </a:pPr>
            <a:r>
              <a:rPr kumimoji="0" lang="zh-CN" altLang="en-US"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进程间调用涉及的开销比线程间通信多</a:t>
            </a:r>
            <a:endParaRPr kumimoji="0" lang="zh-CN" altLang="en-US"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10000"/>
              </a:lnSpc>
              <a:spcBef>
                <a:spcPct val="19000"/>
              </a:spcBef>
              <a:spcAft>
                <a:spcPct val="0"/>
              </a:spcAft>
              <a:buClr>
                <a:schemeClr val="tx1"/>
              </a:buClr>
              <a:buSzTx/>
              <a:buFont typeface="Arial" panose="020B0604020202020204" pitchFamily="34" charset="0"/>
              <a:buChar char="•"/>
              <a:defRPr/>
            </a:pPr>
            <a:r>
              <a:rPr kumimoji="0" lang="zh-CN" altLang="en-US"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线程间的切换成本比进程间切换成本低 </a:t>
            </a:r>
            <a:endParaRPr kumimoji="0" lang="zh-CN" altLang="en-US"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lang="zh-CN" altLang="en-US" sz="2700">
                <a:ln>
                  <a:noFill/>
                </a:ln>
                <a:effectLst/>
                <a:uLnTx/>
                <a:uFillTx/>
                <a:sym typeface="Calibri" panose="020F0502020204030204" pitchFamily="34" charset="0"/>
              </a:rPr>
              <a:t>有多个处理器的系统,可以并发运行不同的线程(</a:t>
            </a:r>
            <a:r>
              <a:rPr lang="zh-CN" altLang="en-US" sz="2700">
                <a:ln>
                  <a:noFill/>
                </a:ln>
                <a:effectLst/>
                <a:uLnTx/>
                <a:uFillTx/>
                <a:sym typeface="Calibri" panose="020F0502020204030204" pitchFamily="34" charset="0"/>
              </a:rPr>
              <a:t>一个线程同时刻只可以占用一个</a:t>
            </a:r>
            <a:r>
              <a:rPr lang="en-US" altLang="zh-CN" sz="2700">
                <a:ln>
                  <a:noFill/>
                </a:ln>
                <a:effectLst/>
                <a:uLnTx/>
                <a:uFillTx/>
                <a:sym typeface="Calibri" panose="020F0502020204030204" pitchFamily="34" charset="0"/>
              </a:rPr>
              <a:t>CPU</a:t>
            </a:r>
            <a:r>
              <a:rPr lang="zh-CN" altLang="en-US" sz="2700">
                <a:ln>
                  <a:noFill/>
                </a:ln>
                <a:effectLst/>
                <a:uLnTx/>
                <a:uFillTx/>
                <a:sym typeface="Calibri" panose="020F0502020204030204" pitchFamily="34" charset="0"/>
              </a:rPr>
              <a:t>)</a:t>
            </a:r>
            <a:endParaRPr kumimoji="0" lang="zh-CN" altLang="en-US"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endPar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p:txBody>
      </p:sp>
      <p:sp>
        <p:nvSpPr>
          <p:cNvPr id="33795" name="Rectangle 3"/>
          <p:cNvSpPr/>
          <p:nvPr/>
        </p:nvSpPr>
        <p:spPr>
          <a:xfrm>
            <a:off x="-198437" y="1528763"/>
            <a:ext cx="9180512" cy="4321175"/>
          </a:xfrm>
          <a:prstGeom prst="rect">
            <a:avLst/>
          </a:prstGeom>
          <a:noFill/>
          <a:ln w="9525">
            <a:noFill/>
          </a:ln>
        </p:spPr>
        <p:txBody>
          <a:bodyPr lIns="102870" tIns="51435" rIns="102870" bIns="51435" anchor="t"/>
          <a:p>
            <a:pPr marL="342900" indent="-342900">
              <a:lnSpc>
                <a:spcPct val="110000"/>
              </a:lnSpc>
              <a:spcBef>
                <a:spcPct val="20000"/>
              </a:spcBef>
              <a:buClr>
                <a:schemeClr val="tx1"/>
              </a:buClr>
              <a:buChar char="•"/>
            </a:pPr>
            <a:endParaRPr lang="zh-CN" altLang="en-US" sz="3600" b="1" dirty="0">
              <a:latin typeface="Arial" panose="020B0604020202020204" pitchFamily="34" charset="0"/>
              <a:ea typeface="宋体" panose="02010600030101010101" pitchFamily="2" charset="-122"/>
              <a:sym typeface="Calibri" panose="020F0502020204030204" pitchFamily="34" charset="0"/>
            </a:endParaRP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60769" name="Rectangle 2"/>
          <p:cNvSpPr>
            <a:spLocks noGrp="1"/>
          </p:cNvSpPr>
          <p:nvPr>
            <p:ph idx="1"/>
          </p:nvPr>
        </p:nvSpPr>
        <p:spPr>
          <a:xfrm>
            <a:off x="68263" y="404813"/>
            <a:ext cx="9012237" cy="6164262"/>
          </a:xfrm>
          <a:solidFill>
            <a:srgbClr val="FFFFFF"/>
          </a:solidFill>
        </p:spPr>
        <p:txBody>
          <a:bodyPr vert="horz" wrap="square" lIns="102870" tIns="51435" rIns="102870" bIns="51435" anchor="t"/>
          <a:p>
            <a:pPr defTabSz="1028700">
              <a:buFont typeface="Wingdings" panose="05000000000000000000" pitchFamily="2" charset="2"/>
              <a:buNone/>
            </a:pPr>
            <a:r>
              <a:rPr lang="zh-CN" altLang="en-US" sz="2400" kern="1200" dirty="0">
                <a:latin typeface="微软雅黑" panose="020B0503020204020204" pitchFamily="34" charset="-122"/>
                <a:ea typeface="微软雅黑" panose="020B0503020204020204" pitchFamily="34" charset="-122"/>
                <a:cs typeface="+mn-cs"/>
                <a:sym typeface="Calibri" panose="020F0502020204030204" pitchFamily="34" charset="0"/>
              </a:rPr>
              <a:t>例 </a:t>
            </a: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DeadLock.java</a:t>
            </a:r>
            <a:endPar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class classA {</a:t>
            </a:r>
            <a:endPar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    public classB b;</a:t>
            </a:r>
            <a:endPar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    </a:t>
            </a:r>
            <a:r>
              <a:rPr lang="en-US" altLang="zh-CN" sz="2400" kern="1200" dirty="0">
                <a:solidFill>
                  <a:srgbClr val="FF0000"/>
                </a:solidFill>
                <a:latin typeface="微软雅黑" panose="020B0503020204020204" pitchFamily="34" charset="-122"/>
                <a:ea typeface="微软雅黑" panose="020B0503020204020204" pitchFamily="34" charset="-122"/>
                <a:cs typeface="+mn-cs"/>
                <a:sym typeface="Calibri" panose="020F0502020204030204" pitchFamily="34" charset="0"/>
              </a:rPr>
              <a:t>synchronized</a:t>
            </a: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 void methoda() {</a:t>
            </a:r>
            <a:endPar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        String name = Thread.currentThread().getName();</a:t>
            </a:r>
            <a:endPar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        try {  Thread.sleep( 1000 );</a:t>
            </a:r>
            <a:endPar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        } catch ( InterruptedException e )  {}</a:t>
            </a:r>
            <a:endPar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        </a:t>
            </a:r>
            <a:r>
              <a:rPr lang="en-US" altLang="zh-CN" sz="2400" kern="1200" dirty="0">
                <a:solidFill>
                  <a:srgbClr val="FF0000"/>
                </a:solidFill>
                <a:latin typeface="微软雅黑" panose="020B0503020204020204" pitchFamily="34" charset="-122"/>
                <a:ea typeface="微软雅黑" panose="020B0503020204020204" pitchFamily="34" charset="-122"/>
                <a:cs typeface="+mn-cs"/>
                <a:sym typeface="Calibri" panose="020F0502020204030204" pitchFamily="34" charset="0"/>
              </a:rPr>
              <a:t>b.methodb();</a:t>
            </a:r>
            <a:endParaRPr lang="en-US" altLang="zh-CN" sz="2400" kern="1200" dirty="0">
              <a:solidFill>
                <a:srgbClr val="FF0000"/>
              </a:solidFill>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    }</a:t>
            </a:r>
            <a:endPar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    </a:t>
            </a:r>
            <a:r>
              <a:rPr lang="en-US" altLang="zh-CN" sz="2400" kern="1200" dirty="0">
                <a:solidFill>
                  <a:srgbClr val="FF0000"/>
                </a:solidFill>
                <a:latin typeface="微软雅黑" panose="020B0503020204020204" pitchFamily="34" charset="-122"/>
                <a:ea typeface="微软雅黑" panose="020B0503020204020204" pitchFamily="34" charset="-122"/>
                <a:cs typeface="+mn-cs"/>
                <a:sym typeface="Calibri" panose="020F0502020204030204" pitchFamily="34" charset="0"/>
              </a:rPr>
              <a:t>synchronized</a:t>
            </a: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 void methodb() {</a:t>
            </a:r>
            <a:endPar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        System.out.println( " inside classA.mothedb() " );</a:t>
            </a:r>
            <a:endPar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    }</a:t>
            </a:r>
            <a:endPar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a:t>
            </a:r>
            <a:endPar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61793" name="Rectangle 2"/>
          <p:cNvSpPr>
            <a:spLocks noGrp="1"/>
          </p:cNvSpPr>
          <p:nvPr>
            <p:ph idx="1"/>
          </p:nvPr>
        </p:nvSpPr>
        <p:spPr>
          <a:xfrm>
            <a:off x="60325" y="184150"/>
            <a:ext cx="8842375" cy="6373813"/>
          </a:xfrm>
          <a:solidFill>
            <a:srgbClr val="FFFFFF"/>
          </a:solidFill>
        </p:spPr>
        <p:txBody>
          <a:bodyPr vert="horz" wrap="square" lIns="102870" tIns="51435" rIns="102870" bIns="51435" anchor="t"/>
          <a:p>
            <a:pPr defTabSz="1028700">
              <a:lnSpc>
                <a:spcPct val="90000"/>
              </a:lnSpc>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class classB {</a:t>
            </a:r>
            <a:endPar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lnSpc>
                <a:spcPct val="90000"/>
              </a:lnSpc>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    public classA a;</a:t>
            </a:r>
            <a:endPar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lnSpc>
                <a:spcPct val="90000"/>
              </a:lnSpc>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    </a:t>
            </a:r>
            <a:r>
              <a:rPr lang="en-US" altLang="zh-CN" sz="2400" kern="1200" dirty="0">
                <a:solidFill>
                  <a:srgbClr val="FF0000"/>
                </a:solidFill>
                <a:latin typeface="微软雅黑" panose="020B0503020204020204" pitchFamily="34" charset="-122"/>
                <a:ea typeface="微软雅黑" panose="020B0503020204020204" pitchFamily="34" charset="-122"/>
                <a:cs typeface="+mn-cs"/>
                <a:sym typeface="Calibri" panose="020F0502020204030204" pitchFamily="34" charset="0"/>
              </a:rPr>
              <a:t>synchronized</a:t>
            </a: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 void methoda() {</a:t>
            </a:r>
            <a:endPar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lnSpc>
                <a:spcPct val="90000"/>
              </a:lnSpc>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        String name = Thread.currentThread().getName();</a:t>
            </a:r>
            <a:endPar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lnSpc>
                <a:spcPct val="90000"/>
              </a:lnSpc>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        try { Thread.sleep( 1000 );  </a:t>
            </a:r>
            <a:endPar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lnSpc>
                <a:spcPct val="90000"/>
              </a:lnSpc>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        } catch ( InterruptedException e )  {}</a:t>
            </a:r>
            <a:endPar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lnSpc>
                <a:spcPct val="90000"/>
              </a:lnSpc>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        </a:t>
            </a:r>
            <a:r>
              <a:rPr lang="en-US" altLang="zh-CN" sz="2400" kern="1200" dirty="0">
                <a:solidFill>
                  <a:srgbClr val="FF0000"/>
                </a:solidFill>
                <a:latin typeface="微软雅黑" panose="020B0503020204020204" pitchFamily="34" charset="-122"/>
                <a:ea typeface="微软雅黑" panose="020B0503020204020204" pitchFamily="34" charset="-122"/>
                <a:cs typeface="+mn-cs"/>
                <a:sym typeface="Calibri" panose="020F0502020204030204" pitchFamily="34" charset="0"/>
              </a:rPr>
              <a:t>a.methodb();</a:t>
            </a:r>
            <a:endParaRPr lang="en-US" altLang="zh-CN" sz="2400" kern="1200" dirty="0">
              <a:solidFill>
                <a:srgbClr val="FF0000"/>
              </a:solidFill>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lnSpc>
                <a:spcPct val="90000"/>
              </a:lnSpc>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    }</a:t>
            </a:r>
            <a:endPar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lnSpc>
                <a:spcPct val="90000"/>
              </a:lnSpc>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    </a:t>
            </a:r>
            <a:r>
              <a:rPr lang="en-US" altLang="zh-CN" sz="2400" kern="1200" dirty="0">
                <a:solidFill>
                  <a:srgbClr val="FF0000"/>
                </a:solidFill>
                <a:latin typeface="微软雅黑" panose="020B0503020204020204" pitchFamily="34" charset="-122"/>
                <a:ea typeface="微软雅黑" panose="020B0503020204020204" pitchFamily="34" charset="-122"/>
                <a:cs typeface="+mn-cs"/>
                <a:sym typeface="Calibri" panose="020F0502020204030204" pitchFamily="34" charset="0"/>
              </a:rPr>
              <a:t>synchronized</a:t>
            </a: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 void methodb() {</a:t>
            </a:r>
            <a:endPar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lnSpc>
                <a:spcPct val="90000"/>
              </a:lnSpc>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        System.out.println( " inside classB.mothedb() " );</a:t>
            </a:r>
            <a:endPar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lnSpc>
                <a:spcPct val="90000"/>
              </a:lnSpc>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    }</a:t>
            </a:r>
            <a:endPar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lnSpc>
                <a:spcPct val="90000"/>
              </a:lnSpc>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a:t>
            </a:r>
            <a:endPar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62817" name="Rectangle 2"/>
          <p:cNvSpPr>
            <a:spLocks noGrp="1"/>
          </p:cNvSpPr>
          <p:nvPr>
            <p:ph idx="1"/>
          </p:nvPr>
        </p:nvSpPr>
        <p:spPr>
          <a:xfrm>
            <a:off x="288925" y="269875"/>
            <a:ext cx="8567738" cy="6318250"/>
          </a:xfrm>
          <a:solidFill>
            <a:srgbClr val="FFFFFF"/>
          </a:solidFill>
        </p:spPr>
        <p:txBody>
          <a:bodyPr vert="horz" wrap="square" lIns="102870" tIns="51435" rIns="102870" bIns="51435" anchor="t"/>
          <a:p>
            <a:pPr defTabSz="1028700">
              <a:lnSpc>
                <a:spcPct val="90000"/>
              </a:lnSpc>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class DeadLock implements Runnable  {</a:t>
            </a:r>
            <a:endPar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lnSpc>
                <a:spcPct val="90000"/>
              </a:lnSpc>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    classA a = new classA();</a:t>
            </a:r>
            <a:endPar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lnSpc>
                <a:spcPct val="90000"/>
              </a:lnSpc>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    classB b = new classB();</a:t>
            </a:r>
            <a:endPar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lnSpc>
                <a:spcPct val="90000"/>
              </a:lnSpc>
              <a:buFont typeface="Wingdings" panose="05000000000000000000" pitchFamily="2" charset="2"/>
              <a:buNone/>
            </a:pPr>
            <a:endParaRPr lang="en-US" altLang="zh-CN" sz="20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lnSpc>
                <a:spcPct val="90000"/>
              </a:lnSpc>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    DeadLock()  {</a:t>
            </a:r>
            <a:endPar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lnSpc>
                <a:spcPct val="90000"/>
              </a:lnSpc>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        a.b = b;          b.a = a;</a:t>
            </a:r>
            <a:endPar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lnSpc>
                <a:spcPct val="90000"/>
              </a:lnSpc>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        new Thread( this ).start();</a:t>
            </a:r>
            <a:endPar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lnSpc>
                <a:spcPct val="90000"/>
              </a:lnSpc>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        a.methoda();</a:t>
            </a:r>
            <a:endPar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lnSpc>
                <a:spcPct val="90000"/>
              </a:lnSpc>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    }</a:t>
            </a:r>
            <a:endPar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lnSpc>
                <a:spcPct val="90000"/>
              </a:lnSpc>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    public void run()   {      b.methoda();        }</a:t>
            </a:r>
            <a:endPar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lnSpc>
                <a:spcPct val="90000"/>
              </a:lnSpc>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    public static void main( String args[] )    {</a:t>
            </a:r>
            <a:endPar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lnSpc>
                <a:spcPct val="90000"/>
              </a:lnSpc>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        new DeadLock();</a:t>
            </a:r>
            <a:endPar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lnSpc>
                <a:spcPct val="90000"/>
              </a:lnSpc>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    } </a:t>
            </a:r>
            <a:endPar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a:lnSpc>
                <a:spcPct val="90000"/>
              </a:lnSpc>
              <a:buFont typeface="Wingdings" panose="05000000000000000000" pitchFamily="2" charset="2"/>
              <a:buNone/>
            </a:pPr>
            <a:r>
              <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rPr>
              <a:t>}</a:t>
            </a:r>
            <a:endParaRPr lang="en-US" altLang="zh-CN"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163841" name="Group 2"/>
          <p:cNvGrpSpPr/>
          <p:nvPr/>
        </p:nvGrpSpPr>
        <p:grpSpPr>
          <a:xfrm>
            <a:off x="419100" y="222250"/>
            <a:ext cx="4252913" cy="2794000"/>
            <a:chOff x="2688" y="240"/>
            <a:chExt cx="2268" cy="1676"/>
          </a:xfrm>
        </p:grpSpPr>
        <p:sp>
          <p:nvSpPr>
            <p:cNvPr id="163842" name="Text Box 3"/>
            <p:cNvSpPr txBox="1"/>
            <p:nvPr/>
          </p:nvSpPr>
          <p:spPr>
            <a:xfrm>
              <a:off x="2688" y="240"/>
              <a:ext cx="2268" cy="276"/>
            </a:xfrm>
            <a:prstGeom prst="rect">
              <a:avLst/>
            </a:prstGeom>
            <a:solidFill>
              <a:srgbClr val="FFFFFF"/>
            </a:solidFill>
            <a:ln w="12700" cap="sq" cmpd="sng">
              <a:solidFill>
                <a:schemeClr val="tx1"/>
              </a:solidFill>
              <a:prstDash val="solid"/>
              <a:miter/>
              <a:headEnd type="none" w="sm" len="sm"/>
              <a:tailEnd type="none" w="sm" len="sm"/>
            </a:ln>
          </p:spPr>
          <p:txBody>
            <a:bodyPr anchor="t">
              <a:spAutoFit/>
            </a:bodyPr>
            <a:p>
              <a:pPr algn="ctr">
                <a:spcBef>
                  <a:spcPct val="50000"/>
                </a:spcBef>
              </a:pPr>
              <a:r>
                <a:rPr lang="en-US" altLang="zh-CN" sz="2400" b="1" dirty="0">
                  <a:latin typeface="Times New Roman" panose="02020603050405020304" pitchFamily="18" charset="0"/>
                  <a:ea typeface="宋体" panose="02010600030101010101" pitchFamily="2" charset="-122"/>
                </a:rPr>
                <a:t>classA</a:t>
              </a:r>
              <a:endParaRPr lang="en-US" altLang="zh-CN" sz="2400" b="1" dirty="0">
                <a:latin typeface="Times New Roman" panose="02020603050405020304" pitchFamily="18" charset="0"/>
                <a:ea typeface="宋体" panose="02010600030101010101" pitchFamily="2" charset="-122"/>
              </a:endParaRPr>
            </a:p>
          </p:txBody>
        </p:sp>
        <p:sp>
          <p:nvSpPr>
            <p:cNvPr id="163843" name="Text Box 4"/>
            <p:cNvSpPr txBox="1"/>
            <p:nvPr/>
          </p:nvSpPr>
          <p:spPr>
            <a:xfrm>
              <a:off x="2688" y="552"/>
              <a:ext cx="2268" cy="276"/>
            </a:xfrm>
            <a:prstGeom prst="rect">
              <a:avLst/>
            </a:prstGeom>
            <a:solidFill>
              <a:srgbClr val="FFFFFF"/>
            </a:solidFill>
            <a:ln w="12700" cap="sq" cmpd="sng">
              <a:solidFill>
                <a:schemeClr val="tx1"/>
              </a:solidFill>
              <a:prstDash val="solid"/>
              <a:miter/>
              <a:headEnd type="none" w="sm" len="sm"/>
              <a:tailEnd type="none" w="sm" len="sm"/>
            </a:ln>
          </p:spPr>
          <p:txBody>
            <a:bodyPr anchor="t">
              <a:spAutoFit/>
            </a:bodyPr>
            <a:p>
              <a:pPr>
                <a:spcBef>
                  <a:spcPct val="50000"/>
                </a:spcBef>
              </a:pPr>
              <a:r>
                <a:rPr lang="en-US" altLang="zh-CN" sz="2400" b="1" dirty="0">
                  <a:latin typeface="Times New Roman" panose="02020603050405020304" pitchFamily="18" charset="0"/>
                  <a:ea typeface="宋体" panose="02010600030101010101" pitchFamily="2" charset="-122"/>
                </a:rPr>
                <a:t>classB  b;</a:t>
              </a:r>
              <a:endParaRPr lang="en-US" altLang="zh-CN" sz="2400" b="1" dirty="0">
                <a:latin typeface="Times New Roman" panose="02020603050405020304" pitchFamily="18" charset="0"/>
                <a:ea typeface="宋体" panose="02010600030101010101" pitchFamily="2" charset="-122"/>
              </a:endParaRPr>
            </a:p>
          </p:txBody>
        </p:sp>
        <p:sp>
          <p:nvSpPr>
            <p:cNvPr id="163844" name="Text Box 5"/>
            <p:cNvSpPr txBox="1"/>
            <p:nvPr/>
          </p:nvSpPr>
          <p:spPr>
            <a:xfrm>
              <a:off x="2688" y="864"/>
              <a:ext cx="2268" cy="775"/>
            </a:xfrm>
            <a:prstGeom prst="rect">
              <a:avLst/>
            </a:prstGeom>
            <a:solidFill>
              <a:srgbClr val="FFFFFF"/>
            </a:solidFill>
            <a:ln w="12700" cap="sq" cmpd="sng">
              <a:solidFill>
                <a:schemeClr val="tx1"/>
              </a:solidFill>
              <a:prstDash val="solid"/>
              <a:miter/>
              <a:headEnd type="none" w="sm" len="sm"/>
              <a:tailEnd type="none" w="sm" len="sm"/>
            </a:ln>
          </p:spPr>
          <p:txBody>
            <a:bodyPr anchor="t">
              <a:spAutoFit/>
            </a:bodyPr>
            <a:p>
              <a:pPr>
                <a:lnSpc>
                  <a:spcPct val="75000"/>
                </a:lnSpc>
                <a:spcBef>
                  <a:spcPct val="50000"/>
                </a:spcBef>
              </a:pPr>
              <a:r>
                <a:rPr lang="en-US" altLang="zh-CN" sz="2400" b="1" dirty="0">
                  <a:latin typeface="Times New Roman" panose="02020603050405020304" pitchFamily="18" charset="0"/>
                  <a:ea typeface="宋体" panose="02010600030101010101" pitchFamily="2" charset="-122"/>
                </a:rPr>
                <a:t>synchronized  methoda() {</a:t>
              </a:r>
              <a:endParaRPr lang="en-US" altLang="zh-CN" sz="2400" b="1" dirty="0">
                <a:latin typeface="Times New Roman" panose="02020603050405020304" pitchFamily="18" charset="0"/>
                <a:ea typeface="宋体" panose="02010600030101010101" pitchFamily="2" charset="-122"/>
              </a:endParaRPr>
            </a:p>
            <a:p>
              <a:pPr>
                <a:lnSpc>
                  <a:spcPct val="75000"/>
                </a:lnSpc>
                <a:spcBef>
                  <a:spcPct val="50000"/>
                </a:spcBef>
              </a:pPr>
              <a:r>
                <a:rPr lang="en-US" altLang="zh-CN" sz="2400" b="1" dirty="0">
                  <a:latin typeface="Times New Roman" panose="02020603050405020304" pitchFamily="18" charset="0"/>
                  <a:ea typeface="宋体" panose="02010600030101010101" pitchFamily="2" charset="-122"/>
                </a:rPr>
                <a:t>   b.methodb();</a:t>
              </a:r>
              <a:endParaRPr lang="en-US" altLang="zh-CN" sz="2400" b="1" dirty="0">
                <a:latin typeface="Times New Roman" panose="02020603050405020304" pitchFamily="18" charset="0"/>
                <a:ea typeface="宋体" panose="02010600030101010101" pitchFamily="2" charset="-122"/>
              </a:endParaRPr>
            </a:p>
            <a:p>
              <a:pPr>
                <a:lnSpc>
                  <a:spcPct val="75000"/>
                </a:lnSpc>
                <a:spcBef>
                  <a:spcPct val="50000"/>
                </a:spcBef>
              </a:pPr>
              <a:r>
                <a:rPr lang="en-US" altLang="zh-CN" sz="2400" b="1" dirty="0">
                  <a:latin typeface="Times New Roman" panose="02020603050405020304" pitchFamily="18" charset="0"/>
                  <a:ea typeface="宋体" panose="02010600030101010101" pitchFamily="2" charset="-122"/>
                </a:rPr>
                <a:t>}</a:t>
              </a:r>
              <a:endParaRPr lang="en-US" altLang="zh-CN" sz="2400" b="1" dirty="0">
                <a:latin typeface="Times New Roman" panose="02020603050405020304" pitchFamily="18" charset="0"/>
                <a:ea typeface="宋体" panose="02010600030101010101" pitchFamily="2" charset="-122"/>
              </a:endParaRPr>
            </a:p>
          </p:txBody>
        </p:sp>
        <p:sp>
          <p:nvSpPr>
            <p:cNvPr id="163845" name="Text Box 6"/>
            <p:cNvSpPr txBox="1"/>
            <p:nvPr/>
          </p:nvSpPr>
          <p:spPr>
            <a:xfrm>
              <a:off x="2688" y="1640"/>
              <a:ext cx="2268" cy="276"/>
            </a:xfrm>
            <a:prstGeom prst="rect">
              <a:avLst/>
            </a:prstGeom>
            <a:solidFill>
              <a:srgbClr val="FFFFFF"/>
            </a:solidFill>
            <a:ln w="12700" cap="sq" cmpd="sng">
              <a:solidFill>
                <a:schemeClr val="tx1"/>
              </a:solidFill>
              <a:prstDash val="solid"/>
              <a:miter/>
              <a:headEnd type="none" w="sm" len="sm"/>
              <a:tailEnd type="none" w="sm" len="sm"/>
            </a:ln>
          </p:spPr>
          <p:txBody>
            <a:bodyPr anchor="t">
              <a:spAutoFit/>
            </a:bodyPr>
            <a:p>
              <a:pPr>
                <a:spcBef>
                  <a:spcPct val="50000"/>
                </a:spcBef>
              </a:pPr>
              <a:r>
                <a:rPr lang="en-US" altLang="zh-CN" sz="2400" b="1" dirty="0">
                  <a:latin typeface="Times New Roman" panose="02020603050405020304" pitchFamily="18" charset="0"/>
                  <a:ea typeface="宋体" panose="02010600030101010101" pitchFamily="2" charset="-122"/>
                </a:rPr>
                <a:t>synchronized  methodb()</a:t>
              </a:r>
              <a:endParaRPr lang="en-US" altLang="zh-CN" sz="2400" b="1" dirty="0">
                <a:latin typeface="Times New Roman" panose="02020603050405020304" pitchFamily="18" charset="0"/>
                <a:ea typeface="宋体" panose="02010600030101010101" pitchFamily="2" charset="-122"/>
              </a:endParaRPr>
            </a:p>
          </p:txBody>
        </p:sp>
      </p:grpSp>
      <p:grpSp>
        <p:nvGrpSpPr>
          <p:cNvPr id="163846" name="Group 7"/>
          <p:cNvGrpSpPr/>
          <p:nvPr/>
        </p:nvGrpSpPr>
        <p:grpSpPr>
          <a:xfrm>
            <a:off x="4775200" y="207963"/>
            <a:ext cx="4252913" cy="2808287"/>
            <a:chOff x="2688" y="230"/>
            <a:chExt cx="2268" cy="1685"/>
          </a:xfrm>
        </p:grpSpPr>
        <p:sp>
          <p:nvSpPr>
            <p:cNvPr id="163847" name="Text Box 8"/>
            <p:cNvSpPr txBox="1"/>
            <p:nvPr/>
          </p:nvSpPr>
          <p:spPr>
            <a:xfrm>
              <a:off x="2688" y="230"/>
              <a:ext cx="2268" cy="276"/>
            </a:xfrm>
            <a:prstGeom prst="rect">
              <a:avLst/>
            </a:prstGeom>
            <a:solidFill>
              <a:srgbClr val="FFFFFF"/>
            </a:solidFill>
            <a:ln w="12700" cap="sq" cmpd="sng">
              <a:solidFill>
                <a:schemeClr val="tx1"/>
              </a:solidFill>
              <a:prstDash val="solid"/>
              <a:miter/>
              <a:headEnd type="none" w="sm" len="sm"/>
              <a:tailEnd type="none" w="sm" len="sm"/>
            </a:ln>
          </p:spPr>
          <p:txBody>
            <a:bodyPr anchor="t">
              <a:spAutoFit/>
            </a:bodyPr>
            <a:p>
              <a:pPr algn="ctr">
                <a:spcBef>
                  <a:spcPct val="50000"/>
                </a:spcBef>
              </a:pPr>
              <a:r>
                <a:rPr lang="en-US" altLang="zh-CN" sz="2400" b="1" dirty="0">
                  <a:latin typeface="Times New Roman" panose="02020603050405020304" pitchFamily="18" charset="0"/>
                  <a:ea typeface="宋体" panose="02010600030101010101" pitchFamily="2" charset="-122"/>
                </a:rPr>
                <a:t>classB</a:t>
              </a:r>
              <a:endParaRPr lang="en-US" altLang="zh-CN" sz="2400" b="1" dirty="0">
                <a:latin typeface="Times New Roman" panose="02020603050405020304" pitchFamily="18" charset="0"/>
                <a:ea typeface="宋体" panose="02010600030101010101" pitchFamily="2" charset="-122"/>
              </a:endParaRPr>
            </a:p>
          </p:txBody>
        </p:sp>
        <p:sp>
          <p:nvSpPr>
            <p:cNvPr id="163848" name="Text Box 9"/>
            <p:cNvSpPr txBox="1"/>
            <p:nvPr/>
          </p:nvSpPr>
          <p:spPr>
            <a:xfrm>
              <a:off x="2688" y="552"/>
              <a:ext cx="2268" cy="276"/>
            </a:xfrm>
            <a:prstGeom prst="rect">
              <a:avLst/>
            </a:prstGeom>
            <a:solidFill>
              <a:srgbClr val="FFFFFF"/>
            </a:solidFill>
            <a:ln w="12700" cap="sq" cmpd="sng">
              <a:solidFill>
                <a:schemeClr val="tx1"/>
              </a:solidFill>
              <a:prstDash val="solid"/>
              <a:miter/>
              <a:headEnd type="none" w="sm" len="sm"/>
              <a:tailEnd type="none" w="sm" len="sm"/>
            </a:ln>
          </p:spPr>
          <p:txBody>
            <a:bodyPr anchor="t">
              <a:spAutoFit/>
            </a:bodyPr>
            <a:p>
              <a:pPr>
                <a:spcBef>
                  <a:spcPct val="50000"/>
                </a:spcBef>
              </a:pPr>
              <a:r>
                <a:rPr lang="en-US" altLang="zh-CN" sz="2400" b="1" dirty="0">
                  <a:latin typeface="Times New Roman" panose="02020603050405020304" pitchFamily="18" charset="0"/>
                  <a:ea typeface="宋体" panose="02010600030101010101" pitchFamily="2" charset="-122"/>
                </a:rPr>
                <a:t>classA  a;</a:t>
              </a:r>
              <a:endParaRPr lang="en-US" altLang="zh-CN" sz="2400" b="1" dirty="0">
                <a:latin typeface="Times New Roman" panose="02020603050405020304" pitchFamily="18" charset="0"/>
                <a:ea typeface="宋体" panose="02010600030101010101" pitchFamily="2" charset="-122"/>
              </a:endParaRPr>
            </a:p>
          </p:txBody>
        </p:sp>
        <p:sp>
          <p:nvSpPr>
            <p:cNvPr id="163849" name="Text Box 10"/>
            <p:cNvSpPr txBox="1"/>
            <p:nvPr/>
          </p:nvSpPr>
          <p:spPr>
            <a:xfrm>
              <a:off x="2688" y="864"/>
              <a:ext cx="2268" cy="775"/>
            </a:xfrm>
            <a:prstGeom prst="rect">
              <a:avLst/>
            </a:prstGeom>
            <a:solidFill>
              <a:srgbClr val="FFFFFF"/>
            </a:solidFill>
            <a:ln w="12700" cap="sq" cmpd="sng">
              <a:solidFill>
                <a:schemeClr val="tx1"/>
              </a:solidFill>
              <a:prstDash val="solid"/>
              <a:miter/>
              <a:headEnd type="none" w="sm" len="sm"/>
              <a:tailEnd type="none" w="sm" len="sm"/>
            </a:ln>
          </p:spPr>
          <p:txBody>
            <a:bodyPr anchor="t">
              <a:spAutoFit/>
            </a:bodyPr>
            <a:p>
              <a:pPr>
                <a:lnSpc>
                  <a:spcPct val="75000"/>
                </a:lnSpc>
                <a:spcBef>
                  <a:spcPct val="50000"/>
                </a:spcBef>
              </a:pPr>
              <a:r>
                <a:rPr lang="en-US" altLang="zh-CN" sz="2400" b="1" dirty="0">
                  <a:latin typeface="Times New Roman" panose="02020603050405020304" pitchFamily="18" charset="0"/>
                  <a:ea typeface="宋体" panose="02010600030101010101" pitchFamily="2" charset="-122"/>
                </a:rPr>
                <a:t>synchronized  methoda() {</a:t>
              </a:r>
              <a:endParaRPr lang="en-US" altLang="zh-CN" sz="2400" b="1" dirty="0">
                <a:latin typeface="Times New Roman" panose="02020603050405020304" pitchFamily="18" charset="0"/>
                <a:ea typeface="宋体" panose="02010600030101010101" pitchFamily="2" charset="-122"/>
              </a:endParaRPr>
            </a:p>
            <a:p>
              <a:pPr>
                <a:lnSpc>
                  <a:spcPct val="75000"/>
                </a:lnSpc>
                <a:spcBef>
                  <a:spcPct val="50000"/>
                </a:spcBef>
              </a:pPr>
              <a:r>
                <a:rPr lang="en-US" altLang="zh-CN" sz="2400" b="1" dirty="0">
                  <a:latin typeface="Times New Roman" panose="02020603050405020304" pitchFamily="18" charset="0"/>
                  <a:ea typeface="宋体" panose="02010600030101010101" pitchFamily="2" charset="-122"/>
                </a:rPr>
                <a:t>   a.methodb();</a:t>
              </a:r>
              <a:endParaRPr lang="en-US" altLang="zh-CN" sz="2400" b="1" dirty="0">
                <a:latin typeface="Times New Roman" panose="02020603050405020304" pitchFamily="18" charset="0"/>
                <a:ea typeface="宋体" panose="02010600030101010101" pitchFamily="2" charset="-122"/>
              </a:endParaRPr>
            </a:p>
            <a:p>
              <a:pPr>
                <a:lnSpc>
                  <a:spcPct val="75000"/>
                </a:lnSpc>
                <a:spcBef>
                  <a:spcPct val="50000"/>
                </a:spcBef>
              </a:pPr>
              <a:r>
                <a:rPr lang="en-US" altLang="zh-CN" sz="2400" b="1" dirty="0">
                  <a:latin typeface="Times New Roman" panose="02020603050405020304" pitchFamily="18" charset="0"/>
                  <a:ea typeface="宋体" panose="02010600030101010101" pitchFamily="2" charset="-122"/>
                </a:rPr>
                <a:t>}</a:t>
              </a:r>
              <a:endParaRPr lang="en-US" altLang="zh-CN" sz="2400" b="1" dirty="0">
                <a:latin typeface="Times New Roman" panose="02020603050405020304" pitchFamily="18" charset="0"/>
                <a:ea typeface="宋体" panose="02010600030101010101" pitchFamily="2" charset="-122"/>
              </a:endParaRPr>
            </a:p>
          </p:txBody>
        </p:sp>
        <p:sp>
          <p:nvSpPr>
            <p:cNvPr id="163850" name="Text Box 11"/>
            <p:cNvSpPr txBox="1"/>
            <p:nvPr/>
          </p:nvSpPr>
          <p:spPr>
            <a:xfrm>
              <a:off x="2688" y="1639"/>
              <a:ext cx="2268" cy="276"/>
            </a:xfrm>
            <a:prstGeom prst="rect">
              <a:avLst/>
            </a:prstGeom>
            <a:solidFill>
              <a:srgbClr val="FFFFFF"/>
            </a:solidFill>
            <a:ln w="12700" cap="sq" cmpd="sng">
              <a:solidFill>
                <a:schemeClr val="tx1"/>
              </a:solidFill>
              <a:prstDash val="solid"/>
              <a:miter/>
              <a:headEnd type="none" w="sm" len="sm"/>
              <a:tailEnd type="none" w="sm" len="sm"/>
            </a:ln>
          </p:spPr>
          <p:txBody>
            <a:bodyPr anchor="t">
              <a:spAutoFit/>
            </a:bodyPr>
            <a:p>
              <a:pPr>
                <a:spcBef>
                  <a:spcPct val="50000"/>
                </a:spcBef>
              </a:pPr>
              <a:r>
                <a:rPr lang="en-US" altLang="zh-CN" sz="2400" b="1" dirty="0">
                  <a:latin typeface="Times New Roman" panose="02020603050405020304" pitchFamily="18" charset="0"/>
                  <a:ea typeface="宋体" panose="02010600030101010101" pitchFamily="2" charset="-122"/>
                </a:rPr>
                <a:t>synchronized  methodb()</a:t>
              </a:r>
              <a:endParaRPr lang="en-US" altLang="zh-CN" sz="2400" b="1" dirty="0">
                <a:latin typeface="Times New Roman" panose="02020603050405020304" pitchFamily="18" charset="0"/>
                <a:ea typeface="宋体" panose="02010600030101010101" pitchFamily="2" charset="-122"/>
              </a:endParaRPr>
            </a:p>
          </p:txBody>
        </p:sp>
      </p:grpSp>
      <p:sp>
        <p:nvSpPr>
          <p:cNvPr id="163851" name="Text Box 12"/>
          <p:cNvSpPr txBox="1"/>
          <p:nvPr/>
        </p:nvSpPr>
        <p:spPr>
          <a:xfrm>
            <a:off x="2711450" y="3216275"/>
            <a:ext cx="4162425" cy="1357313"/>
          </a:xfrm>
          <a:prstGeom prst="rect">
            <a:avLst/>
          </a:prstGeom>
          <a:solidFill>
            <a:srgbClr val="FFFFFF"/>
          </a:solidFill>
          <a:ln w="12700" cap="sq" cmpd="sng">
            <a:solidFill>
              <a:schemeClr val="tx1"/>
            </a:solidFill>
            <a:prstDash val="solid"/>
            <a:miter/>
            <a:headEnd type="none" w="sm" len="sm"/>
            <a:tailEnd type="none" w="sm" len="sm"/>
          </a:ln>
        </p:spPr>
        <p:txBody>
          <a:bodyPr lIns="102870" tIns="51435" rIns="102870" bIns="51435" anchor="t">
            <a:spAutoFit/>
          </a:bodyPr>
          <a:p>
            <a:pPr>
              <a:lnSpc>
                <a:spcPct val="80000"/>
              </a:lnSpc>
              <a:spcBef>
                <a:spcPct val="50000"/>
              </a:spcBef>
            </a:pPr>
            <a:r>
              <a:rPr lang="en-US" altLang="zh-CN" sz="2400" b="1" dirty="0">
                <a:latin typeface="Times New Roman" panose="02020603050405020304" pitchFamily="18" charset="0"/>
                <a:ea typeface="宋体" panose="02010600030101010101" pitchFamily="2" charset="-122"/>
              </a:rPr>
              <a:t>classA a = new classA();</a:t>
            </a:r>
            <a:endParaRPr lang="en-US" altLang="zh-CN" sz="2400" b="1" dirty="0">
              <a:latin typeface="Times New Roman" panose="02020603050405020304" pitchFamily="18" charset="0"/>
              <a:ea typeface="宋体" panose="02010600030101010101" pitchFamily="2" charset="-122"/>
            </a:endParaRPr>
          </a:p>
          <a:p>
            <a:pPr>
              <a:lnSpc>
                <a:spcPct val="80000"/>
              </a:lnSpc>
              <a:spcBef>
                <a:spcPct val="50000"/>
              </a:spcBef>
            </a:pPr>
            <a:r>
              <a:rPr lang="en-US" altLang="zh-CN" sz="2400" b="1" dirty="0">
                <a:latin typeface="Times New Roman" panose="02020603050405020304" pitchFamily="18" charset="0"/>
                <a:ea typeface="宋体" panose="02010600030101010101" pitchFamily="2" charset="-122"/>
              </a:rPr>
              <a:t>classB b = new classB();</a:t>
            </a:r>
            <a:endParaRPr lang="en-US" altLang="zh-CN" sz="2400" b="1" dirty="0">
              <a:latin typeface="Times New Roman" panose="02020603050405020304" pitchFamily="18" charset="0"/>
              <a:ea typeface="宋体" panose="02010600030101010101" pitchFamily="2" charset="-122"/>
            </a:endParaRPr>
          </a:p>
          <a:p>
            <a:pPr>
              <a:lnSpc>
                <a:spcPct val="80000"/>
              </a:lnSpc>
              <a:spcBef>
                <a:spcPct val="50000"/>
              </a:spcBef>
            </a:pPr>
            <a:r>
              <a:rPr lang="en-US" altLang="zh-CN" sz="2400" b="1" dirty="0">
                <a:latin typeface="Times New Roman" panose="02020603050405020304" pitchFamily="18" charset="0"/>
                <a:ea typeface="宋体" panose="02010600030101010101" pitchFamily="2" charset="-122"/>
              </a:rPr>
              <a:t>a.b = b;    b.a = a;</a:t>
            </a:r>
            <a:endParaRPr lang="en-US" altLang="zh-CN" sz="2400" b="1" dirty="0">
              <a:latin typeface="Times New Roman" panose="02020603050405020304" pitchFamily="18" charset="0"/>
              <a:ea typeface="宋体" panose="02010600030101010101" pitchFamily="2" charset="-122"/>
            </a:endParaRPr>
          </a:p>
        </p:txBody>
      </p:sp>
      <p:sp>
        <p:nvSpPr>
          <p:cNvPr id="163852" name="Text Box 13"/>
          <p:cNvSpPr txBox="1"/>
          <p:nvPr/>
        </p:nvSpPr>
        <p:spPr>
          <a:xfrm>
            <a:off x="1962150" y="5000625"/>
            <a:ext cx="2813050" cy="595313"/>
          </a:xfrm>
          <a:prstGeom prst="rect">
            <a:avLst/>
          </a:prstGeom>
          <a:noFill/>
          <a:ln w="12700" cap="sq" cmpd="sng">
            <a:solidFill>
              <a:schemeClr val="tx1"/>
            </a:solidFill>
            <a:prstDash val="solid"/>
            <a:miter/>
            <a:headEnd type="none" w="sm" len="sm"/>
            <a:tailEnd type="none" w="sm" len="sm"/>
          </a:ln>
        </p:spPr>
        <p:txBody>
          <a:bodyPr lIns="102870" tIns="51435" rIns="102870" bIns="51435" anchor="t">
            <a:spAutoFit/>
          </a:bodyPr>
          <a:p>
            <a:pPr algn="ctr">
              <a:spcBef>
                <a:spcPct val="50000"/>
              </a:spcBef>
            </a:pPr>
            <a:r>
              <a:rPr lang="en-US" altLang="zh-CN" sz="3200" dirty="0">
                <a:latin typeface="Times New Roman" panose="02020603050405020304" pitchFamily="18" charset="0"/>
                <a:ea typeface="宋体" panose="02010600030101010101" pitchFamily="2" charset="-122"/>
              </a:rPr>
              <a:t>main</a:t>
            </a:r>
            <a:r>
              <a:rPr lang="zh-CN" altLang="en-US" sz="3200" dirty="0">
                <a:latin typeface="Times New Roman" panose="02020603050405020304" pitchFamily="18" charset="0"/>
                <a:ea typeface="宋体" panose="02010600030101010101" pitchFamily="2" charset="-122"/>
              </a:rPr>
              <a:t>线程</a:t>
            </a:r>
            <a:endParaRPr lang="zh-CN" altLang="en-US" sz="3200" dirty="0">
              <a:latin typeface="Times New Roman" panose="02020603050405020304" pitchFamily="18" charset="0"/>
              <a:ea typeface="宋体" panose="02010600030101010101" pitchFamily="2" charset="-122"/>
            </a:endParaRPr>
          </a:p>
        </p:txBody>
      </p:sp>
      <p:sp>
        <p:nvSpPr>
          <p:cNvPr id="163853" name="Text Box 14"/>
          <p:cNvSpPr txBox="1"/>
          <p:nvPr/>
        </p:nvSpPr>
        <p:spPr>
          <a:xfrm>
            <a:off x="1962150" y="5561013"/>
            <a:ext cx="2813050" cy="595312"/>
          </a:xfrm>
          <a:prstGeom prst="rect">
            <a:avLst/>
          </a:prstGeom>
          <a:noFill/>
          <a:ln w="12700" cap="sq" cmpd="sng">
            <a:solidFill>
              <a:schemeClr val="tx1"/>
            </a:solidFill>
            <a:prstDash val="solid"/>
            <a:miter/>
            <a:headEnd type="none" w="sm" len="sm"/>
            <a:tailEnd type="none" w="sm" len="sm"/>
          </a:ln>
        </p:spPr>
        <p:txBody>
          <a:bodyPr lIns="102870" tIns="51435" rIns="102870" bIns="51435" anchor="t">
            <a:spAutoFit/>
          </a:bodyPr>
          <a:p>
            <a:pPr>
              <a:spcBef>
                <a:spcPct val="50000"/>
              </a:spcBef>
            </a:pPr>
            <a:r>
              <a:rPr lang="en-US" altLang="zh-CN" sz="3200" dirty="0">
                <a:latin typeface="Times New Roman" panose="02020603050405020304" pitchFamily="18" charset="0"/>
                <a:ea typeface="宋体" panose="02010600030101010101" pitchFamily="2" charset="-122"/>
              </a:rPr>
              <a:t>a.methoda();</a:t>
            </a:r>
            <a:endParaRPr lang="en-US" altLang="zh-CN" sz="3200" dirty="0">
              <a:latin typeface="Times New Roman" panose="02020603050405020304" pitchFamily="18" charset="0"/>
              <a:ea typeface="宋体" panose="02010600030101010101" pitchFamily="2" charset="-122"/>
            </a:endParaRPr>
          </a:p>
        </p:txBody>
      </p:sp>
      <p:sp>
        <p:nvSpPr>
          <p:cNvPr id="163854" name="Text Box 15"/>
          <p:cNvSpPr txBox="1"/>
          <p:nvPr/>
        </p:nvSpPr>
        <p:spPr>
          <a:xfrm>
            <a:off x="4951413" y="5561013"/>
            <a:ext cx="2813050" cy="595312"/>
          </a:xfrm>
          <a:prstGeom prst="rect">
            <a:avLst/>
          </a:prstGeom>
          <a:noFill/>
          <a:ln w="12700" cap="sq" cmpd="sng">
            <a:solidFill>
              <a:schemeClr val="tx1"/>
            </a:solidFill>
            <a:prstDash val="solid"/>
            <a:miter/>
            <a:headEnd type="none" w="sm" len="sm"/>
            <a:tailEnd type="none" w="sm" len="sm"/>
          </a:ln>
        </p:spPr>
        <p:txBody>
          <a:bodyPr lIns="102870" tIns="51435" rIns="102870" bIns="51435" anchor="t">
            <a:spAutoFit/>
          </a:bodyPr>
          <a:p>
            <a:pPr>
              <a:spcBef>
                <a:spcPct val="50000"/>
              </a:spcBef>
            </a:pPr>
            <a:r>
              <a:rPr lang="en-US" altLang="zh-CN" sz="3200" dirty="0">
                <a:latin typeface="Times New Roman" panose="02020603050405020304" pitchFamily="18" charset="0"/>
                <a:ea typeface="宋体" panose="02010600030101010101" pitchFamily="2" charset="-122"/>
              </a:rPr>
              <a:t>b.methoda();</a:t>
            </a:r>
            <a:endParaRPr lang="en-US" altLang="zh-CN" sz="3200" dirty="0">
              <a:latin typeface="Times New Roman" panose="02020603050405020304" pitchFamily="18" charset="0"/>
              <a:ea typeface="宋体" panose="02010600030101010101" pitchFamily="2" charset="-122"/>
            </a:endParaRPr>
          </a:p>
        </p:txBody>
      </p:sp>
      <p:sp>
        <p:nvSpPr>
          <p:cNvPr id="163855" name="Text Box 16"/>
          <p:cNvSpPr txBox="1"/>
          <p:nvPr/>
        </p:nvSpPr>
        <p:spPr>
          <a:xfrm>
            <a:off x="4951413" y="5000625"/>
            <a:ext cx="2813050" cy="595313"/>
          </a:xfrm>
          <a:prstGeom prst="rect">
            <a:avLst/>
          </a:prstGeom>
          <a:noFill/>
          <a:ln w="12700" cap="sq" cmpd="sng">
            <a:solidFill>
              <a:schemeClr val="tx1"/>
            </a:solidFill>
            <a:prstDash val="solid"/>
            <a:miter/>
            <a:headEnd type="none" w="sm" len="sm"/>
            <a:tailEnd type="none" w="sm" len="sm"/>
          </a:ln>
        </p:spPr>
        <p:txBody>
          <a:bodyPr lIns="102870" tIns="51435" rIns="102870" bIns="51435" anchor="t">
            <a:spAutoFit/>
          </a:bodyPr>
          <a:p>
            <a:pPr algn="ctr">
              <a:spcBef>
                <a:spcPct val="50000"/>
              </a:spcBef>
            </a:pPr>
            <a:r>
              <a:rPr lang="zh-CN" altLang="en-US" sz="3200" dirty="0">
                <a:latin typeface="Times New Roman" panose="02020603050405020304" pitchFamily="18" charset="0"/>
                <a:ea typeface="宋体" panose="02010600030101010101" pitchFamily="2" charset="-122"/>
              </a:rPr>
              <a:t>子线程</a:t>
            </a:r>
            <a:endParaRPr lang="zh-CN" altLang="en-US" sz="3200" dirty="0">
              <a:latin typeface="Times New Roman" panose="02020603050405020304" pitchFamily="18" charset="0"/>
              <a:ea typeface="宋体" panose="02010600030101010101" pitchFamily="2" charset="-122"/>
            </a:endParaRPr>
          </a:p>
        </p:txBody>
      </p:sp>
      <p:sp>
        <p:nvSpPr>
          <p:cNvPr id="163856" name="Freeform 17"/>
          <p:cNvSpPr/>
          <p:nvPr/>
        </p:nvSpPr>
        <p:spPr>
          <a:xfrm>
            <a:off x="1368425" y="3581400"/>
            <a:ext cx="1606550" cy="2319338"/>
          </a:xfrm>
          <a:custGeom>
            <a:avLst/>
            <a:gdLst/>
            <a:ahLst/>
            <a:cxnLst>
              <a:cxn ang="0">
                <a:pos x="525507" y="2319338"/>
              </a:cxn>
              <a:cxn ang="0">
                <a:pos x="75072" y="1819481"/>
              </a:cxn>
              <a:cxn ang="0">
                <a:pos x="255246" y="839760"/>
              </a:cxn>
              <a:cxn ang="0">
                <a:pos x="1606550" y="0"/>
              </a:cxn>
            </a:cxnLst>
            <a:pathLst>
              <a:path w="856" h="1392">
                <a:moveTo>
                  <a:pt x="280" y="1392"/>
                </a:moveTo>
                <a:cubicBezTo>
                  <a:pt x="172" y="1316"/>
                  <a:pt x="64" y="1240"/>
                  <a:pt x="40" y="1092"/>
                </a:cubicBezTo>
                <a:cubicBezTo>
                  <a:pt x="16" y="944"/>
                  <a:pt x="0" y="686"/>
                  <a:pt x="136" y="504"/>
                </a:cubicBezTo>
                <a:cubicBezTo>
                  <a:pt x="272" y="322"/>
                  <a:pt x="736" y="84"/>
                  <a:pt x="856" y="0"/>
                </a:cubicBezTo>
              </a:path>
            </a:pathLst>
          </a:custGeom>
          <a:noFill/>
          <a:ln w="25400" cap="sq" cmpd="sng">
            <a:solidFill>
              <a:srgbClr val="FF0000"/>
            </a:solidFill>
            <a:prstDash val="solid"/>
            <a:round/>
            <a:headEnd type="none" w="sm" len="sm"/>
            <a:tailEnd type="triangle" w="lg" len="lg"/>
          </a:ln>
        </p:spPr>
        <p:txBody>
          <a:bodyPr/>
          <a:p>
            <a:endParaRPr lang="zh-CN" altLang="en-US"/>
          </a:p>
        </p:txBody>
      </p:sp>
      <p:sp>
        <p:nvSpPr>
          <p:cNvPr id="163857" name="Freeform 18"/>
          <p:cNvSpPr/>
          <p:nvPr/>
        </p:nvSpPr>
        <p:spPr>
          <a:xfrm>
            <a:off x="6569075" y="3935413"/>
            <a:ext cx="1612900" cy="1839912"/>
          </a:xfrm>
          <a:custGeom>
            <a:avLst/>
            <a:gdLst/>
            <a:ahLst/>
            <a:cxnLst>
              <a:cxn ang="0">
                <a:pos x="742684" y="1839912"/>
              </a:cxn>
              <a:cxn ang="0">
                <a:pos x="1440357" y="1119946"/>
              </a:cxn>
              <a:cxn ang="0">
                <a:pos x="1372840" y="219989"/>
              </a:cxn>
              <a:cxn ang="0">
                <a:pos x="0" y="0"/>
              </a:cxn>
            </a:cxnLst>
            <a:pathLst>
              <a:path w="860" h="1104">
                <a:moveTo>
                  <a:pt x="396" y="1104"/>
                </a:moveTo>
                <a:cubicBezTo>
                  <a:pt x="554" y="969"/>
                  <a:pt x="712" y="834"/>
                  <a:pt x="768" y="672"/>
                </a:cubicBezTo>
                <a:cubicBezTo>
                  <a:pt x="824" y="510"/>
                  <a:pt x="860" y="244"/>
                  <a:pt x="732" y="132"/>
                </a:cubicBezTo>
                <a:cubicBezTo>
                  <a:pt x="604" y="20"/>
                  <a:pt x="122" y="24"/>
                  <a:pt x="0" y="0"/>
                </a:cubicBezTo>
              </a:path>
            </a:pathLst>
          </a:custGeom>
          <a:noFill/>
          <a:ln w="25400" cap="sq" cmpd="sng">
            <a:solidFill>
              <a:srgbClr val="FF0000"/>
            </a:solidFill>
            <a:prstDash val="solid"/>
            <a:round/>
            <a:headEnd type="none" w="sm" len="sm"/>
            <a:tailEnd type="triangle" w="lg" len="lg"/>
          </a:ln>
        </p:spPr>
        <p:txBody>
          <a:bodyPr/>
          <a:p>
            <a:endParaRPr lang="zh-CN" altLang="en-US"/>
          </a:p>
        </p:txBody>
      </p:sp>
      <p:sp>
        <p:nvSpPr>
          <p:cNvPr id="163858" name="AutoShape 19"/>
          <p:cNvSpPr/>
          <p:nvPr/>
        </p:nvSpPr>
        <p:spPr>
          <a:xfrm>
            <a:off x="285750" y="3406775"/>
            <a:ext cx="1676400" cy="681038"/>
          </a:xfrm>
          <a:prstGeom prst="roundRect">
            <a:avLst>
              <a:gd name="adj" fmla="val 16667"/>
            </a:avLst>
          </a:prstGeom>
          <a:solidFill>
            <a:srgbClr val="CCFFFF"/>
          </a:solidFill>
          <a:ln w="12700">
            <a:noFill/>
          </a:ln>
        </p:spPr>
        <p:txBody>
          <a:bodyPr lIns="102870" tIns="51435" rIns="102870" bIns="51435" anchor="t">
            <a:spAutoFit/>
          </a:bodyPr>
          <a:p>
            <a:r>
              <a:rPr lang="zh-CN" altLang="en-US" sz="2700" dirty="0">
                <a:latin typeface="楷体_GB2312" pitchFamily="49" charset="-122"/>
                <a:ea typeface="楷体_GB2312" pitchFamily="49" charset="-122"/>
              </a:rPr>
              <a:t>拥有</a:t>
            </a:r>
            <a:r>
              <a:rPr lang="en-US" altLang="zh-CN" sz="2700" dirty="0">
                <a:latin typeface="楷体_GB2312" pitchFamily="49" charset="-122"/>
                <a:ea typeface="楷体_GB2312" pitchFamily="49" charset="-122"/>
              </a:rPr>
              <a:t>a</a:t>
            </a:r>
            <a:r>
              <a:rPr lang="zh-CN" altLang="en-US" sz="2700" dirty="0">
                <a:latin typeface="楷体_GB2312" pitchFamily="49" charset="-122"/>
                <a:ea typeface="楷体_GB2312" pitchFamily="49" charset="-122"/>
              </a:rPr>
              <a:t>的</a:t>
            </a:r>
            <a:endParaRPr lang="zh-CN" altLang="en-US" sz="2700" dirty="0">
              <a:latin typeface="楷体_GB2312" pitchFamily="49" charset="-122"/>
              <a:ea typeface="楷体_GB2312" pitchFamily="49" charset="-122"/>
            </a:endParaRPr>
          </a:p>
          <a:p>
            <a:r>
              <a:rPr lang="zh-CN" altLang="en-US" sz="2700" dirty="0">
                <a:latin typeface="楷体_GB2312" pitchFamily="49" charset="-122"/>
                <a:ea typeface="楷体_GB2312" pitchFamily="49" charset="-122"/>
              </a:rPr>
              <a:t>使用权，</a:t>
            </a:r>
            <a:endParaRPr lang="zh-CN" altLang="en-US" sz="2700" dirty="0">
              <a:latin typeface="楷体_GB2312" pitchFamily="49" charset="-122"/>
              <a:ea typeface="楷体_GB2312" pitchFamily="49" charset="-122"/>
            </a:endParaRPr>
          </a:p>
          <a:p>
            <a:r>
              <a:rPr lang="zh-CN" altLang="en-US" sz="2700" dirty="0">
                <a:latin typeface="楷体_GB2312" pitchFamily="49" charset="-122"/>
                <a:ea typeface="楷体_GB2312" pitchFamily="49" charset="-122"/>
              </a:rPr>
              <a:t>等待</a:t>
            </a:r>
            <a:r>
              <a:rPr lang="en-US" altLang="zh-CN" sz="2700" dirty="0">
                <a:latin typeface="楷体_GB2312" pitchFamily="49" charset="-122"/>
                <a:ea typeface="楷体_GB2312" pitchFamily="49" charset="-122"/>
              </a:rPr>
              <a:t>b</a:t>
            </a:r>
            <a:r>
              <a:rPr lang="zh-CN" altLang="en-US" sz="2700" dirty="0">
                <a:latin typeface="楷体_GB2312" pitchFamily="49" charset="-122"/>
                <a:ea typeface="楷体_GB2312" pitchFamily="49" charset="-122"/>
              </a:rPr>
              <a:t>的</a:t>
            </a:r>
            <a:endParaRPr lang="zh-CN" altLang="en-US" sz="2700" dirty="0">
              <a:latin typeface="楷体_GB2312" pitchFamily="49" charset="-122"/>
              <a:ea typeface="楷体_GB2312" pitchFamily="49" charset="-122"/>
            </a:endParaRPr>
          </a:p>
          <a:p>
            <a:r>
              <a:rPr lang="zh-CN" altLang="en-US" sz="2700" dirty="0">
                <a:latin typeface="楷体_GB2312" pitchFamily="49" charset="-122"/>
                <a:ea typeface="楷体_GB2312" pitchFamily="49" charset="-122"/>
              </a:rPr>
              <a:t>使用权</a:t>
            </a:r>
            <a:endParaRPr lang="zh-CN" altLang="en-US" sz="2700" dirty="0">
              <a:latin typeface="楷体_GB2312" pitchFamily="49" charset="-122"/>
              <a:ea typeface="楷体_GB2312" pitchFamily="49" charset="-122"/>
            </a:endParaRPr>
          </a:p>
        </p:txBody>
      </p:sp>
      <p:sp>
        <p:nvSpPr>
          <p:cNvPr id="163859" name="AutoShape 20"/>
          <p:cNvSpPr/>
          <p:nvPr/>
        </p:nvSpPr>
        <p:spPr>
          <a:xfrm>
            <a:off x="7351713" y="3324225"/>
            <a:ext cx="1676400" cy="681038"/>
          </a:xfrm>
          <a:prstGeom prst="roundRect">
            <a:avLst>
              <a:gd name="adj" fmla="val 16667"/>
            </a:avLst>
          </a:prstGeom>
          <a:solidFill>
            <a:srgbClr val="CCFFFF"/>
          </a:solidFill>
          <a:ln w="12700">
            <a:noFill/>
          </a:ln>
        </p:spPr>
        <p:txBody>
          <a:bodyPr lIns="102870" tIns="51435" rIns="102870" bIns="51435" anchor="t">
            <a:spAutoFit/>
          </a:bodyPr>
          <a:p>
            <a:r>
              <a:rPr lang="zh-CN" altLang="en-US" sz="2700" dirty="0">
                <a:latin typeface="楷体_GB2312" pitchFamily="49" charset="-122"/>
                <a:ea typeface="楷体_GB2312" pitchFamily="49" charset="-122"/>
              </a:rPr>
              <a:t>拥有</a:t>
            </a:r>
            <a:r>
              <a:rPr lang="en-US" altLang="zh-CN" sz="2700" dirty="0">
                <a:latin typeface="楷体_GB2312" pitchFamily="49" charset="-122"/>
                <a:ea typeface="楷体_GB2312" pitchFamily="49" charset="-122"/>
              </a:rPr>
              <a:t>b</a:t>
            </a:r>
            <a:r>
              <a:rPr lang="zh-CN" altLang="en-US" sz="2700" dirty="0">
                <a:latin typeface="楷体_GB2312" pitchFamily="49" charset="-122"/>
                <a:ea typeface="楷体_GB2312" pitchFamily="49" charset="-122"/>
              </a:rPr>
              <a:t>的</a:t>
            </a:r>
            <a:endParaRPr lang="zh-CN" altLang="en-US" sz="2700" dirty="0">
              <a:latin typeface="楷体_GB2312" pitchFamily="49" charset="-122"/>
              <a:ea typeface="楷体_GB2312" pitchFamily="49" charset="-122"/>
            </a:endParaRPr>
          </a:p>
          <a:p>
            <a:r>
              <a:rPr lang="zh-CN" altLang="en-US" sz="2700" dirty="0">
                <a:latin typeface="楷体_GB2312" pitchFamily="49" charset="-122"/>
                <a:ea typeface="楷体_GB2312" pitchFamily="49" charset="-122"/>
              </a:rPr>
              <a:t>使用权，</a:t>
            </a:r>
            <a:endParaRPr lang="zh-CN" altLang="en-US" sz="2700" dirty="0">
              <a:latin typeface="楷体_GB2312" pitchFamily="49" charset="-122"/>
              <a:ea typeface="楷体_GB2312" pitchFamily="49" charset="-122"/>
            </a:endParaRPr>
          </a:p>
          <a:p>
            <a:r>
              <a:rPr lang="zh-CN" altLang="en-US" sz="2700" dirty="0">
                <a:latin typeface="楷体_GB2312" pitchFamily="49" charset="-122"/>
                <a:ea typeface="楷体_GB2312" pitchFamily="49" charset="-122"/>
              </a:rPr>
              <a:t>等待</a:t>
            </a:r>
            <a:r>
              <a:rPr lang="en-US" altLang="zh-CN" sz="2700" dirty="0">
                <a:latin typeface="楷体_GB2312" pitchFamily="49" charset="-122"/>
                <a:ea typeface="楷体_GB2312" pitchFamily="49" charset="-122"/>
              </a:rPr>
              <a:t>a</a:t>
            </a:r>
            <a:r>
              <a:rPr lang="zh-CN" altLang="en-US" sz="2700" dirty="0">
                <a:latin typeface="楷体_GB2312" pitchFamily="49" charset="-122"/>
                <a:ea typeface="楷体_GB2312" pitchFamily="49" charset="-122"/>
              </a:rPr>
              <a:t>的</a:t>
            </a:r>
            <a:endParaRPr lang="zh-CN" altLang="en-US" sz="2700" dirty="0">
              <a:latin typeface="楷体_GB2312" pitchFamily="49" charset="-122"/>
              <a:ea typeface="楷体_GB2312" pitchFamily="49" charset="-122"/>
            </a:endParaRPr>
          </a:p>
          <a:p>
            <a:r>
              <a:rPr lang="zh-CN" altLang="en-US" sz="2700" dirty="0">
                <a:latin typeface="楷体_GB2312" pitchFamily="49" charset="-122"/>
                <a:ea typeface="楷体_GB2312" pitchFamily="49" charset="-122"/>
              </a:rPr>
              <a:t>使用权</a:t>
            </a:r>
            <a:endParaRPr lang="zh-CN" altLang="en-US" sz="2700" dirty="0">
              <a:latin typeface="楷体_GB2312" pitchFamily="49" charset="-122"/>
              <a:ea typeface="楷体_GB2312" pitchFamily="49" charset="-122"/>
            </a:endParaRP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4385" name="Rectangle 2"/>
          <p:cNvSpPr>
            <a:spLocks noGrp="1"/>
          </p:cNvSpPr>
          <p:nvPr>
            <p:ph type="title"/>
          </p:nvPr>
        </p:nvSpPr>
        <p:spPr/>
        <p:txBody>
          <a:bodyPr wrap="square" lIns="102870" tIns="51435" rIns="102870" bIns="51435" anchor="ctr"/>
          <a:lstStyle/>
          <a:p>
            <a:pPr marL="0" marR="0" lvl="0" indent="0" algn="l" defTabSz="97917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343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多线程编程一般规则</a:t>
            </a:r>
            <a:endParaRPr kumimoji="0" lang="zh-CN" altLang="en-US" sz="34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endParaRPr>
          </a:p>
        </p:txBody>
      </p:sp>
      <p:sp>
        <p:nvSpPr>
          <p:cNvPr id="164866" name="Rectangle 3"/>
          <p:cNvSpPr>
            <a:spLocks noGrp="1"/>
          </p:cNvSpPr>
          <p:nvPr>
            <p:ph idx="1"/>
          </p:nvPr>
        </p:nvSpPr>
        <p:spPr/>
        <p:txBody>
          <a:bodyPr vert="horz" wrap="square" lIns="102870" tIns="51435" rIns="102870" bIns="51435" anchor="t"/>
          <a:p>
            <a:pPr defTabSz="979805">
              <a:lnSpc>
                <a:spcPct val="90000"/>
              </a:lnSpc>
            </a:pPr>
            <a:r>
              <a:rPr lang="zh-CN" altLang="en-US" sz="2000" kern="1200" dirty="0">
                <a:latin typeface="微软雅黑" panose="020B0503020204020204" pitchFamily="34" charset="-122"/>
                <a:ea typeface="微软雅黑" panose="020B0503020204020204" pitchFamily="34" charset="-122"/>
                <a:cs typeface="+mn-cs"/>
                <a:sym typeface="Calibri" panose="020F0502020204030204" pitchFamily="34" charset="0"/>
              </a:rPr>
              <a:t>如果两个或两个以上的线程都修改一个对象，那么把执行修改的方法定义为被同步的，如果对象更新影响到只读方法，那么只读方法也要定义成同步的。</a:t>
            </a:r>
            <a:endParaRPr lang="zh-CN" altLang="en-US" sz="20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979805">
              <a:lnSpc>
                <a:spcPct val="90000"/>
              </a:lnSpc>
            </a:pPr>
            <a:r>
              <a:rPr lang="zh-CN" altLang="en-US" sz="2000" kern="1200" dirty="0">
                <a:latin typeface="微软雅黑" panose="020B0503020204020204" pitchFamily="34" charset="-122"/>
                <a:ea typeface="微软雅黑" panose="020B0503020204020204" pitchFamily="34" charset="-122"/>
                <a:cs typeface="+mn-cs"/>
                <a:sym typeface="Calibri" panose="020F0502020204030204" pitchFamily="34" charset="0"/>
              </a:rPr>
              <a:t>不要滥用同步。如果在一个对象内的不同的方法访问的不是同一个数据，就不要将方法设置为</a:t>
            </a:r>
            <a:r>
              <a:rPr lang="en-US" altLang="zh-CN" sz="2000" kern="1200" dirty="0">
                <a:latin typeface="微软雅黑" panose="020B0503020204020204" pitchFamily="34" charset="-122"/>
                <a:ea typeface="微软雅黑" panose="020B0503020204020204" pitchFamily="34" charset="-122"/>
                <a:cs typeface="+mn-cs"/>
                <a:sym typeface="Calibri" panose="020F0502020204030204" pitchFamily="34" charset="0"/>
              </a:rPr>
              <a:t>synchronized</a:t>
            </a:r>
            <a:r>
              <a:rPr lang="zh-CN" altLang="en-US" sz="2000" kern="1200" dirty="0">
                <a:latin typeface="微软雅黑" panose="020B0503020204020204" pitchFamily="34" charset="-122"/>
                <a:ea typeface="微软雅黑" panose="020B0503020204020204" pitchFamily="34" charset="-122"/>
                <a:cs typeface="+mn-cs"/>
                <a:sym typeface="Calibri" panose="020F0502020204030204" pitchFamily="34" charset="0"/>
              </a:rPr>
              <a:t>的。</a:t>
            </a:r>
            <a:endParaRPr lang="zh-CN" altLang="en-US" sz="20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979805">
              <a:lnSpc>
                <a:spcPct val="90000"/>
              </a:lnSpc>
            </a:pPr>
            <a:r>
              <a:rPr lang="zh-CN" altLang="en-US" sz="2000" kern="1200" dirty="0">
                <a:latin typeface="微软雅黑" panose="020B0503020204020204" pitchFamily="34" charset="-122"/>
                <a:ea typeface="微软雅黑" panose="020B0503020204020204" pitchFamily="34" charset="-122"/>
                <a:cs typeface="+mn-cs"/>
                <a:sym typeface="Calibri" panose="020F0502020204030204" pitchFamily="34" charset="0"/>
              </a:rPr>
              <a:t>如果一个线程必须等待一个对象状态发生变化，那么他应该在对象内部等待，而不是在外部。他可以通过调用一个被同步的方法，并让这个方法调用</a:t>
            </a:r>
            <a:r>
              <a:rPr lang="en-US" altLang="zh-CN" sz="2000" kern="1200" dirty="0">
                <a:latin typeface="微软雅黑" panose="020B0503020204020204" pitchFamily="34" charset="-122"/>
                <a:ea typeface="微软雅黑" panose="020B0503020204020204" pitchFamily="34" charset="-122"/>
                <a:cs typeface="+mn-cs"/>
                <a:sym typeface="Calibri" panose="020F0502020204030204" pitchFamily="34" charset="0"/>
              </a:rPr>
              <a:t>wait()</a:t>
            </a:r>
            <a:r>
              <a:rPr lang="zh-CN" altLang="en-US" sz="2000" kern="1200" dirty="0">
                <a:latin typeface="微软雅黑" panose="020B0503020204020204" pitchFamily="34" charset="-122"/>
                <a:ea typeface="微软雅黑" panose="020B0503020204020204" pitchFamily="34" charset="-122"/>
                <a:cs typeface="+mn-cs"/>
                <a:sym typeface="Calibri" panose="020F0502020204030204" pitchFamily="34" charset="0"/>
              </a:rPr>
              <a:t>。</a:t>
            </a:r>
            <a:endParaRPr lang="zh-CN" altLang="en-US" sz="20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979805">
              <a:lnSpc>
                <a:spcPct val="90000"/>
              </a:lnSpc>
            </a:pPr>
            <a:r>
              <a:rPr lang="zh-CN" altLang="en-US" sz="2000" kern="1200" dirty="0">
                <a:latin typeface="微软雅黑" panose="020B0503020204020204" pitchFamily="34" charset="-122"/>
                <a:ea typeface="微软雅黑" panose="020B0503020204020204" pitchFamily="34" charset="-122"/>
                <a:cs typeface="+mn-cs"/>
                <a:sym typeface="Calibri" panose="020F0502020204030204" pitchFamily="34" charset="0"/>
              </a:rPr>
              <a:t>每当一个方法返回某个对象的锁时，它应当调用</a:t>
            </a:r>
            <a:r>
              <a:rPr lang="en-US" altLang="zh-CN" sz="2000" kern="1200" dirty="0">
                <a:latin typeface="微软雅黑" panose="020B0503020204020204" pitchFamily="34" charset="-122"/>
                <a:ea typeface="微软雅黑" panose="020B0503020204020204" pitchFamily="34" charset="-122"/>
                <a:cs typeface="+mn-cs"/>
                <a:sym typeface="Calibri" panose="020F0502020204030204" pitchFamily="34" charset="0"/>
              </a:rPr>
              <a:t>notifyAll()</a:t>
            </a:r>
            <a:r>
              <a:rPr lang="zh-CN" altLang="en-US" sz="2000" kern="1200" dirty="0">
                <a:latin typeface="微软雅黑" panose="020B0503020204020204" pitchFamily="34" charset="-122"/>
                <a:ea typeface="微软雅黑" panose="020B0503020204020204" pitchFamily="34" charset="-122"/>
                <a:cs typeface="+mn-cs"/>
                <a:sym typeface="Calibri" panose="020F0502020204030204" pitchFamily="34" charset="0"/>
              </a:rPr>
              <a:t>来让等待队列中的其他线程有机会执行。</a:t>
            </a:r>
            <a:endParaRPr lang="zh-CN" altLang="en-US" sz="20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979805">
              <a:lnSpc>
                <a:spcPct val="90000"/>
              </a:lnSpc>
            </a:pPr>
            <a:r>
              <a:rPr lang="zh-CN" altLang="en-US" sz="2000" kern="1200" dirty="0">
                <a:latin typeface="微软雅黑" panose="020B0503020204020204" pitchFamily="34" charset="-122"/>
                <a:ea typeface="微软雅黑" panose="020B0503020204020204" pitchFamily="34" charset="-122"/>
                <a:cs typeface="+mn-cs"/>
                <a:sym typeface="Calibri" panose="020F0502020204030204" pitchFamily="34" charset="0"/>
              </a:rPr>
              <a:t>记住</a:t>
            </a:r>
            <a:r>
              <a:rPr lang="en-US" altLang="zh-CN" sz="2000" kern="1200" dirty="0">
                <a:latin typeface="微软雅黑" panose="020B0503020204020204" pitchFamily="34" charset="-122"/>
                <a:ea typeface="微软雅黑" panose="020B0503020204020204" pitchFamily="34" charset="-122"/>
                <a:cs typeface="+mn-cs"/>
                <a:sym typeface="Calibri" panose="020F0502020204030204" pitchFamily="34" charset="0"/>
              </a:rPr>
              <a:t>wait()</a:t>
            </a:r>
            <a:r>
              <a:rPr lang="zh-CN" altLang="en-US" sz="2000" kern="1200" dirty="0">
                <a:latin typeface="微软雅黑" panose="020B0503020204020204" pitchFamily="34" charset="-122"/>
                <a:ea typeface="微软雅黑" panose="020B0503020204020204" pitchFamily="34" charset="-122"/>
                <a:cs typeface="+mn-cs"/>
                <a:sym typeface="Calibri" panose="020F0502020204030204" pitchFamily="34" charset="0"/>
              </a:rPr>
              <a:t>和</a:t>
            </a:r>
            <a:r>
              <a:rPr lang="en-US" altLang="zh-CN" sz="2000" kern="1200" dirty="0">
                <a:latin typeface="微软雅黑" panose="020B0503020204020204" pitchFamily="34" charset="-122"/>
                <a:ea typeface="微软雅黑" panose="020B0503020204020204" pitchFamily="34" charset="-122"/>
                <a:cs typeface="+mn-cs"/>
                <a:sym typeface="Calibri" panose="020F0502020204030204" pitchFamily="34" charset="0"/>
              </a:rPr>
              <a:t>notify()/notifyAll()</a:t>
            </a:r>
            <a:r>
              <a:rPr lang="zh-CN" altLang="en-US" sz="2000" kern="1200" dirty="0">
                <a:latin typeface="微软雅黑" panose="020B0503020204020204" pitchFamily="34" charset="-122"/>
                <a:ea typeface="微软雅黑" panose="020B0503020204020204" pitchFamily="34" charset="-122"/>
                <a:cs typeface="+mn-cs"/>
                <a:sym typeface="Calibri" panose="020F0502020204030204" pitchFamily="34" charset="0"/>
              </a:rPr>
              <a:t>是</a:t>
            </a:r>
            <a:r>
              <a:rPr lang="en-US" altLang="zh-CN" sz="2000" kern="1200" dirty="0">
                <a:latin typeface="微软雅黑" panose="020B0503020204020204" pitchFamily="34" charset="-122"/>
                <a:ea typeface="微软雅黑" panose="020B0503020204020204" pitchFamily="34" charset="-122"/>
                <a:cs typeface="+mn-cs"/>
                <a:sym typeface="Calibri" panose="020F0502020204030204" pitchFamily="34" charset="0"/>
              </a:rPr>
              <a:t>Object</a:t>
            </a:r>
            <a:r>
              <a:rPr lang="zh-CN" altLang="en-US" sz="2000" kern="1200" dirty="0">
                <a:latin typeface="微软雅黑" panose="020B0503020204020204" pitchFamily="34" charset="-122"/>
                <a:ea typeface="微软雅黑" panose="020B0503020204020204" pitchFamily="34" charset="-122"/>
                <a:cs typeface="+mn-cs"/>
                <a:sym typeface="Calibri" panose="020F0502020204030204" pitchFamily="34" charset="0"/>
              </a:rPr>
              <a:t>类方法，而不是</a:t>
            </a:r>
            <a:r>
              <a:rPr lang="en-US" altLang="zh-CN" sz="2000" kern="1200" dirty="0">
                <a:latin typeface="微软雅黑" panose="020B0503020204020204" pitchFamily="34" charset="-122"/>
                <a:ea typeface="微软雅黑" panose="020B0503020204020204" pitchFamily="34" charset="-122"/>
                <a:cs typeface="+mn-cs"/>
                <a:sym typeface="Calibri" panose="020F0502020204030204" pitchFamily="34" charset="0"/>
              </a:rPr>
              <a:t>Thread</a:t>
            </a:r>
            <a:r>
              <a:rPr lang="zh-CN" altLang="en-US" sz="2000" kern="1200" dirty="0">
                <a:latin typeface="微软雅黑" panose="020B0503020204020204" pitchFamily="34" charset="-122"/>
                <a:ea typeface="微软雅黑" panose="020B0503020204020204" pitchFamily="34" charset="-122"/>
                <a:cs typeface="+mn-cs"/>
                <a:sym typeface="Calibri" panose="020F0502020204030204" pitchFamily="34" charset="0"/>
              </a:rPr>
              <a:t>类的方法。仔细查看每次调用</a:t>
            </a:r>
            <a:r>
              <a:rPr lang="en-US" altLang="zh-CN" sz="2000" kern="1200" dirty="0">
                <a:latin typeface="微软雅黑" panose="020B0503020204020204" pitchFamily="34" charset="-122"/>
                <a:ea typeface="微软雅黑" panose="020B0503020204020204" pitchFamily="34" charset="-122"/>
                <a:cs typeface="+mn-cs"/>
                <a:sym typeface="Calibri" panose="020F0502020204030204" pitchFamily="34" charset="0"/>
              </a:rPr>
              <a:t>wait()</a:t>
            </a:r>
            <a:r>
              <a:rPr lang="zh-CN" altLang="en-US" sz="2000" kern="1200" dirty="0">
                <a:latin typeface="微软雅黑" panose="020B0503020204020204" pitchFamily="34" charset="-122"/>
                <a:ea typeface="微软雅黑" panose="020B0503020204020204" pitchFamily="34" charset="-122"/>
                <a:cs typeface="+mn-cs"/>
                <a:sym typeface="Calibri" panose="020F0502020204030204" pitchFamily="34" charset="0"/>
              </a:rPr>
              <a:t>方法，都有相应的</a:t>
            </a:r>
            <a:r>
              <a:rPr lang="en-US" altLang="zh-CN" sz="2000" kern="1200" dirty="0">
                <a:latin typeface="微软雅黑" panose="020B0503020204020204" pitchFamily="34" charset="-122"/>
                <a:ea typeface="微软雅黑" panose="020B0503020204020204" pitchFamily="34" charset="-122"/>
                <a:cs typeface="+mn-cs"/>
                <a:sym typeface="Calibri" panose="020F0502020204030204" pitchFamily="34" charset="0"/>
              </a:rPr>
              <a:t>notify()/notifyAll()</a:t>
            </a:r>
            <a:r>
              <a:rPr lang="zh-CN" altLang="en-US" sz="2000" kern="1200" dirty="0">
                <a:latin typeface="微软雅黑" panose="020B0503020204020204" pitchFamily="34" charset="-122"/>
                <a:ea typeface="微软雅黑" panose="020B0503020204020204" pitchFamily="34" charset="-122"/>
                <a:cs typeface="+mn-cs"/>
                <a:sym typeface="Calibri" panose="020F0502020204030204" pitchFamily="34" charset="0"/>
              </a:rPr>
              <a:t>方法，且它们均作用于同一个对象。</a:t>
            </a:r>
            <a:endParaRPr lang="zh-CN" altLang="en-US" sz="2000" kern="1200" dirty="0">
              <a:latin typeface="微软雅黑" panose="020B0503020204020204" pitchFamily="34" charset="-122"/>
              <a:ea typeface="微软雅黑" panose="020B0503020204020204" pitchFamily="34" charset="-122"/>
              <a:cs typeface="+mn-cs"/>
              <a:sym typeface="Calibri" panose="020F0502020204030204" pitchFamily="34" charset="0"/>
            </a:endParaRP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6433" name="Rectangle 2"/>
          <p:cNvSpPr>
            <a:spLocks noGrp="1"/>
          </p:cNvSpPr>
          <p:nvPr>
            <p:ph type="title"/>
          </p:nvPr>
        </p:nvSpPr>
        <p:spPr/>
        <p:txBody>
          <a:bodyPr wrap="square" lIns="102870" tIns="51435" rIns="102870" bIns="51435" anchor="ctr"/>
          <a:lstStyle/>
          <a:p>
            <a:pPr marL="0" marR="0" lvl="0" indent="0" algn="l"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343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多线程编程一般规则</a:t>
            </a:r>
            <a:endParaRPr kumimoji="0" lang="zh-CN" altLang="en-US" sz="34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endParaRPr>
          </a:p>
        </p:txBody>
      </p:sp>
      <p:sp>
        <p:nvSpPr>
          <p:cNvPr id="146434" name="Rectangle 3"/>
          <p:cNvSpPr>
            <a:spLocks noGrp="1"/>
          </p:cNvSpPr>
          <p:nvPr>
            <p:ph idx="1"/>
          </p:nvPr>
        </p:nvSpPr>
        <p:spPr>
          <a:xfrm>
            <a:off x="419100" y="1328738"/>
            <a:ext cx="8229600" cy="4525963"/>
          </a:xfrm>
        </p:spPr>
        <p:txBody>
          <a:bodyPr wrap="square" lIns="102870" tIns="51435" rIns="102870" bIns="51435" anchor="t"/>
          <a:lstStyle/>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优先使用</a:t>
            </a:r>
            <a:r>
              <a:rPr kumimoji="0" lang="en-US" altLang="zh-CN"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notifyAll()</a:t>
            </a:r>
            <a:r>
              <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而不是</a:t>
            </a:r>
            <a:r>
              <a:rPr kumimoji="0" lang="en-US" altLang="zh-CN"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notify()</a:t>
            </a:r>
            <a:r>
              <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a:t>
            </a:r>
            <a:endPar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不要改变上锁对象的引用；</a:t>
            </a:r>
            <a:endPar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不要滥用同步机制，避免无谓的同步控制。</a:t>
            </a:r>
            <a:endPar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endParaRPr kumimoji="0" lang="en-US" altLang="zh-CN"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68961" name="矩形 3"/>
          <p:cNvSpPr/>
          <p:nvPr/>
        </p:nvSpPr>
        <p:spPr>
          <a:xfrm>
            <a:off x="2862263" y="2441575"/>
            <a:ext cx="5668962" cy="1136650"/>
          </a:xfrm>
          <a:prstGeom prst="rect">
            <a:avLst/>
          </a:prstGeom>
          <a:noFill/>
          <a:ln w="9525">
            <a:noFill/>
          </a:ln>
        </p:spPr>
        <p:txBody>
          <a:bodyPr wrap="none" anchor="t">
            <a:spAutoFit/>
          </a:bodyPr>
          <a:p>
            <a:pPr marL="0" lvl="1" indent="0" eaLnBrk="1" hangingPunct="1"/>
            <a:r>
              <a:rPr lang="zh-CN" altLang="en-US" sz="4800" b="1" dirty="0">
                <a:solidFill>
                  <a:srgbClr val="00B0F0"/>
                </a:solidFill>
                <a:latin typeface="Arial" panose="020B0604020202020204" pitchFamily="34" charset="0"/>
                <a:ea typeface="微软雅黑" panose="020B0503020204020204" pitchFamily="34" charset="-122"/>
                <a:sym typeface="Calibri" panose="020F0502020204030204" pitchFamily="34" charset="0"/>
              </a:rPr>
              <a:t>并发包的锁机制实现</a:t>
            </a:r>
            <a:endParaRPr lang="zh-CN" altLang="en-US" sz="4800" b="1" dirty="0">
              <a:solidFill>
                <a:srgbClr val="00B0F0"/>
              </a:solidFill>
              <a:latin typeface="Arial" panose="020B0604020202020204" pitchFamily="34" charset="0"/>
              <a:ea typeface="微软雅黑" panose="020B0503020204020204" pitchFamily="34" charset="-122"/>
              <a:sym typeface="Calibri" panose="020F0502020204030204" pitchFamily="34" charset="0"/>
            </a:endParaRPr>
          </a:p>
          <a:p>
            <a:pPr marL="0" lvl="1" indent="0" eaLnBrk="1" hangingPunct="1"/>
            <a:r>
              <a:rPr lang="en-US" altLang="zh-CN" b="1" dirty="0">
                <a:solidFill>
                  <a:srgbClr val="7F7F7F"/>
                </a:solidFill>
                <a:latin typeface="Arial" panose="020B0604020202020204" pitchFamily="34" charset="0"/>
                <a:ea typeface="宋体" panose="02010600030101010101" pitchFamily="2" charset="-122"/>
                <a:sym typeface="微软雅黑" panose="020B0503020204020204" pitchFamily="34" charset="-122"/>
              </a:rPr>
              <a:t>JDK5.0</a:t>
            </a:r>
            <a:r>
              <a:rPr lang="zh-CN" altLang="en-US" b="1" dirty="0">
                <a:solidFill>
                  <a:srgbClr val="7F7F7F"/>
                </a:solidFill>
                <a:latin typeface="Arial" panose="020B0604020202020204" pitchFamily="34" charset="0"/>
                <a:ea typeface="微软雅黑" panose="020B0503020204020204" pitchFamily="34" charset="-122"/>
                <a:sym typeface="微软雅黑" panose="020B0503020204020204" pitchFamily="34" charset="-122"/>
              </a:rPr>
              <a:t>以后的新特征，锁的控制更机动</a:t>
            </a:r>
            <a:endParaRPr lang="zh-CN" altLang="en-US" b="1" dirty="0">
              <a:solidFill>
                <a:srgbClr val="7F7F7F"/>
              </a:solidFill>
              <a:latin typeface="Arial" panose="020B0604020202020204" pitchFamily="34" charset="0"/>
              <a:ea typeface="微软雅黑" panose="020B0503020204020204" pitchFamily="34" charset="-122"/>
              <a:sym typeface="微软雅黑" panose="020B0503020204020204" pitchFamily="34" charset="-122"/>
            </a:endParaRPr>
          </a:p>
        </p:txBody>
      </p:sp>
      <p:sp>
        <p:nvSpPr>
          <p:cNvPr id="168962" name="TextBox 4"/>
          <p:cNvSpPr/>
          <p:nvPr/>
        </p:nvSpPr>
        <p:spPr>
          <a:xfrm>
            <a:off x="412750" y="1763713"/>
            <a:ext cx="2298700" cy="2753360"/>
          </a:xfrm>
          <a:prstGeom prst="rect">
            <a:avLst/>
          </a:prstGeom>
          <a:noFill/>
          <a:ln w="9525">
            <a:noFill/>
          </a:ln>
        </p:spPr>
        <p:txBody>
          <a:bodyPr wrap="none" anchor="t">
            <a:spAutoFit/>
          </a:bodyPr>
          <a:p>
            <a:r>
              <a:rPr lang="en-US" altLang="zh-CN" sz="17300" dirty="0">
                <a:solidFill>
                  <a:srgbClr val="00B0F0"/>
                </a:solidFill>
                <a:latin typeface="Latha" panose="020B0604020202020204" pitchFamily="34" charset="0"/>
                <a:ea typeface="宋体" panose="02010600030101010101" pitchFamily="2" charset="-122"/>
                <a:sym typeface="Latha" panose="020B0604020202020204" pitchFamily="34" charset="0"/>
              </a:rPr>
              <a:t>[</a:t>
            </a:r>
            <a:r>
              <a:rPr lang="en-US" altLang="zh-CN" sz="14400" dirty="0">
                <a:solidFill>
                  <a:srgbClr val="00B0F0"/>
                </a:solidFill>
                <a:latin typeface="FrankRuehl" panose="020E0503060101010101" pitchFamily="34" charset="-79"/>
                <a:ea typeface="宋体" panose="02010600030101010101" pitchFamily="2" charset="-122"/>
                <a:sym typeface="FrankRuehl" panose="020E0503060101010101" pitchFamily="34" charset="-79"/>
              </a:rPr>
              <a:t>7</a:t>
            </a:r>
            <a:r>
              <a:rPr lang="en-US" altLang="zh-CN" sz="17300" dirty="0">
                <a:solidFill>
                  <a:srgbClr val="00B0F0"/>
                </a:solidFill>
                <a:latin typeface="Latha" panose="020B0604020202020204" pitchFamily="34" charset="0"/>
                <a:ea typeface="宋体" panose="02010600030101010101" pitchFamily="2" charset="-122"/>
                <a:sym typeface="Latha" panose="020B0604020202020204" pitchFamily="34" charset="0"/>
              </a:rPr>
              <a:t>]</a:t>
            </a:r>
            <a:endParaRPr lang="zh-CN" altLang="en-US" sz="17300" dirty="0">
              <a:solidFill>
                <a:srgbClr val="00B0F0"/>
              </a:solidFill>
              <a:latin typeface="Latha" panose="020B0604020202020204" pitchFamily="34" charset="0"/>
              <a:ea typeface="宋体" panose="02010600030101010101" pitchFamily="2" charset="-122"/>
              <a:sym typeface="Latha" panose="020B0604020202020204" pitchFamily="34" charset="0"/>
            </a:endParaRPr>
          </a:p>
        </p:txBody>
      </p:sp>
      <p:sp>
        <p:nvSpPr>
          <p:cNvPr id="168963" name="TextBox 5"/>
          <p:cNvSpPr/>
          <p:nvPr/>
        </p:nvSpPr>
        <p:spPr>
          <a:xfrm>
            <a:off x="1879600" y="3140075"/>
            <a:ext cx="814388" cy="517525"/>
          </a:xfrm>
          <a:prstGeom prst="rect">
            <a:avLst/>
          </a:prstGeom>
          <a:solidFill>
            <a:schemeClr val="bg1"/>
          </a:solidFill>
          <a:ln w="9525">
            <a:noFill/>
          </a:ln>
        </p:spPr>
        <p:txBody>
          <a:bodyPr wrap="none" lIns="102870" tIns="51435" rIns="102870" bIns="51435" anchor="t">
            <a:spAutoFit/>
          </a:bodyPr>
          <a:p>
            <a:r>
              <a:rPr lang="en-US" altLang="zh-CN" sz="2700" dirty="0">
                <a:solidFill>
                  <a:srgbClr val="00B0F0"/>
                </a:solidFill>
                <a:latin typeface="Impact" panose="020B0806030902050204" pitchFamily="34" charset="0"/>
                <a:ea typeface="宋体" panose="02010600030101010101" pitchFamily="2" charset="-122"/>
                <a:sym typeface="Impact" panose="020B0806030902050204" pitchFamily="34" charset="0"/>
              </a:rPr>
              <a:t>Java</a:t>
            </a:r>
            <a:endParaRPr lang="zh-CN" altLang="en-US" sz="2700" dirty="0">
              <a:solidFill>
                <a:srgbClr val="00B0F0"/>
              </a:solidFill>
              <a:latin typeface="Impact" panose="020B0806030902050204" pitchFamily="34" charset="0"/>
              <a:ea typeface="宋体" panose="02010600030101010101" pitchFamily="2" charset="-122"/>
              <a:sym typeface="Impact" panose="020B0806030902050204" pitchFamily="34" charset="0"/>
            </a:endParaRP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69985" name="Rectangle 2"/>
          <p:cNvSpPr/>
          <p:nvPr/>
        </p:nvSpPr>
        <p:spPr>
          <a:xfrm>
            <a:off x="-276225" y="26988"/>
            <a:ext cx="9721850" cy="1200150"/>
          </a:xfrm>
          <a:prstGeom prst="rect">
            <a:avLst/>
          </a:prstGeom>
          <a:noFill/>
          <a:ln w="9525">
            <a:noFill/>
          </a:ln>
        </p:spPr>
        <p:txBody>
          <a:bodyPr lIns="102870" tIns="51435" rIns="102870" bIns="51435" anchor="ctr"/>
          <a:p>
            <a:endParaRPr lang="zh-CN" altLang="en-US" sz="4200" dirty="0">
              <a:solidFill>
                <a:schemeClr val="tx2"/>
              </a:solidFill>
              <a:latin typeface="Arial" panose="020B0604020202020204" pitchFamily="34" charset="0"/>
              <a:ea typeface="宋体" panose="02010600030101010101" pitchFamily="2" charset="-122"/>
            </a:endParaRPr>
          </a:p>
        </p:txBody>
      </p:sp>
      <p:sp>
        <p:nvSpPr>
          <p:cNvPr id="149506" name="标题 1"/>
          <p:cNvSpPr>
            <a:spLocks noGrp="1"/>
          </p:cNvSpPr>
          <p:nvPr>
            <p:ph type="title"/>
          </p:nvPr>
        </p:nvSpPr>
        <p:spPr/>
        <p:txBody>
          <a:bodyPr wrap="square" lIns="102870" tIns="51435" rIns="102870" bIns="51435" anchor="ctr"/>
          <a:lstStyle/>
          <a:p>
            <a:pPr marL="0" marR="0" lvl="0" indent="0" algn="l"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343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并发包的锁机制实现</a:t>
            </a:r>
            <a:endParaRPr kumimoji="0" lang="zh-CN" altLang="en-US" sz="34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endParaRPr>
          </a:p>
        </p:txBody>
      </p:sp>
      <p:sp>
        <p:nvSpPr>
          <p:cNvPr id="5" name="内容占位符 4"/>
          <p:cNvSpPr>
            <a:spLocks noGrp="1"/>
          </p:cNvSpPr>
          <p:nvPr>
            <p:ph idx="1"/>
          </p:nvPr>
        </p:nvSpPr>
        <p:spPr>
          <a:xfrm>
            <a:off x="419100" y="1328738"/>
            <a:ext cx="8229600" cy="4525963"/>
          </a:xfrm>
        </p:spPr>
        <p:txBody>
          <a:bodyPr vert="horz" wrap="square" lIns="102870" tIns="51435" rIns="102870" bIns="51435" numCol="1" anchor="t" anchorCtr="0" compatLnSpc="1"/>
          <a:lstStyle/>
          <a:p>
            <a:pPr marL="386080" marR="0" lvl="0" indent="-386080" algn="l" defTabSz="1028700" rtl="0" eaLnBrk="0" fontAlgn="base" latinLnBrk="0" hangingPunct="0">
              <a:lnSpc>
                <a:spcPct val="100000"/>
              </a:lnSpc>
              <a:spcBef>
                <a:spcPct val="20000"/>
              </a:spcBef>
              <a:spcAft>
                <a:spcPct val="0"/>
              </a:spcAft>
              <a:buClrTx/>
              <a:buSzTx/>
              <a:buFont typeface="Arial" panose="020B0604020202020204" pitchFamily="34" charset="0"/>
              <a:buChar char="•"/>
              <a:defRPr/>
            </a:pPr>
            <a:r>
              <a:rPr kumimoji="0" lang="zh-CN" altLang="zh-CN" sz="2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除了</a:t>
            </a:r>
            <a:r>
              <a:rPr kumimoji="0" lang="en-US" altLang="zh-CN" sz="2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synchronized</a:t>
            </a:r>
            <a:r>
              <a:rPr kumimoji="0" lang="zh-CN" altLang="zh-CN" sz="2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外，增加</a:t>
            </a:r>
            <a:r>
              <a:rPr kumimoji="0" lang="en-US" altLang="zh-CN" sz="2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LOCK</a:t>
            </a:r>
            <a:r>
              <a:rPr kumimoji="0" lang="zh-CN" altLang="zh-CN" sz="2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类</a:t>
            </a:r>
            <a:endParaRPr kumimoji="0" lang="zh-CN" altLang="zh-CN" sz="2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835025" marR="0" lvl="1" indent="-320675" algn="l" defTabSz="1028700" rtl="0" eaLnBrk="0" fontAlgn="base" latinLnBrk="0" hangingPunct="0">
              <a:lnSpc>
                <a:spcPct val="100000"/>
              </a:lnSpc>
              <a:spcBef>
                <a:spcPct val="20000"/>
              </a:spcBef>
              <a:spcAft>
                <a:spcPct val="0"/>
              </a:spcAft>
              <a:buClrTx/>
              <a:buSzTx/>
              <a:buFont typeface="Arial" panose="020B0604020202020204" pitchFamily="34" charset="0"/>
              <a:buChar char="–"/>
              <a:defRPr/>
            </a:pPr>
            <a:r>
              <a:rPr kumimoji="0" lang="en-US" altLang="zh-CN" sz="2400" b="1" i="0" u="none" strike="noStrike" kern="1200" cap="none" spc="0" normalizeH="0" baseline="0" noProof="0" dirty="0" err="1" smtClean="0">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java.util.concurrent.locks.LOCK</a:t>
            </a:r>
            <a:endParaRPr kumimoji="0" lang="en-US" altLang="zh-CN" sz="2400" b="1" i="0" u="none" strike="noStrike" kern="1200" cap="none" spc="0" normalizeH="0" baseline="0" noProof="0" dirty="0" smtClean="0">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1285875" marR="0" lvl="2" indent="-257175" algn="l" defTabSz="1028700" rtl="0" eaLnBrk="0" fontAlgn="base" latinLnBrk="0" hangingPunct="0">
              <a:lnSpc>
                <a:spcPct val="100000"/>
              </a:lnSpc>
              <a:spcBef>
                <a:spcPct val="20000"/>
              </a:spcBef>
              <a:spcAft>
                <a:spcPct val="0"/>
              </a:spcAft>
              <a:buClrTx/>
              <a:buSzTx/>
              <a:buFont typeface="Arial" panose="020B0604020202020204" pitchFamily="34" charset="0"/>
              <a:buChar char="•"/>
              <a:defRPr/>
            </a:pPr>
            <a:r>
              <a:rPr kumimoji="0" lang="en-US" altLang="zh-CN" sz="20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lock()</a:t>
            </a:r>
            <a:endParaRPr kumimoji="0" lang="zh-CN" altLang="zh-CN" sz="5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1285875" marR="0" lvl="2" indent="-257175" algn="l" defTabSz="1028700" rtl="0" eaLnBrk="0" fontAlgn="base" latinLnBrk="0" hangingPunct="0">
              <a:lnSpc>
                <a:spcPct val="100000"/>
              </a:lnSpc>
              <a:spcBef>
                <a:spcPct val="20000"/>
              </a:spcBef>
              <a:spcAft>
                <a:spcPct val="0"/>
              </a:spcAft>
              <a:buClrTx/>
              <a:buSzTx/>
              <a:buFont typeface="Arial" panose="020B0604020202020204" pitchFamily="34" charset="0"/>
              <a:buChar char="•"/>
              <a:defRPr/>
            </a:pPr>
            <a:r>
              <a:rPr kumimoji="0" lang="en-US" altLang="zh-CN" sz="20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unlock()</a:t>
            </a:r>
            <a:endParaRPr kumimoji="0" lang="zh-CN" altLang="zh-CN" sz="5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1285875" marR="0" lvl="2" indent="-257175" algn="l" defTabSz="1028700" rtl="0" eaLnBrk="0" fontAlgn="base" latinLnBrk="0" hangingPunct="0">
              <a:lnSpc>
                <a:spcPct val="100000"/>
              </a:lnSpc>
              <a:spcBef>
                <a:spcPct val="20000"/>
              </a:spcBef>
              <a:spcAft>
                <a:spcPct val="0"/>
              </a:spcAft>
              <a:buClrTx/>
              <a:buSzTx/>
              <a:buFont typeface="Arial" panose="020B0604020202020204" pitchFamily="34" charset="0"/>
              <a:buChar char="•"/>
              <a:defRPr/>
            </a:pPr>
            <a:r>
              <a:rPr kumimoji="0" lang="en-US" altLang="zh-CN" sz="2000" b="1" i="0" u="none" strike="noStrike" kern="1200" cap="none" spc="0" normalizeH="0" baseline="0" noProof="0" dirty="0" err="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tryLock</a:t>
            </a:r>
            <a:r>
              <a:rPr kumimoji="0" lang="en-US" altLang="zh-CN" sz="20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a:t>
            </a:r>
            <a:endParaRPr kumimoji="0" lang="zh-CN" altLang="zh-CN" sz="5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86080" marR="0" lvl="2" indent="-386080" algn="l" defTabSz="1028700" rtl="0" eaLnBrk="0" fontAlgn="base" latinLnBrk="0" hangingPunct="0">
              <a:lnSpc>
                <a:spcPct val="100000"/>
              </a:lnSpc>
              <a:spcBef>
                <a:spcPct val="20000"/>
              </a:spcBef>
              <a:spcAft>
                <a:spcPct val="0"/>
              </a:spcAft>
              <a:buClrTx/>
              <a:buSzTx/>
              <a:buFont typeface="Arial" panose="020B0604020202020204" pitchFamily="34" charset="0"/>
              <a:buChar char="•"/>
              <a:defRPr/>
            </a:pPr>
            <a:r>
              <a:rPr kumimoji="0" lang="zh-CN" altLang="zh-CN" sz="2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在</a:t>
            </a:r>
            <a:r>
              <a:rPr kumimoji="0" lang="en-US" altLang="zh-CN" sz="2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wait() notify() </a:t>
            </a:r>
            <a:r>
              <a:rPr kumimoji="0" lang="en-US" altLang="zh-CN" sz="2800" b="0" i="0" u="none" strike="noStrike" kern="1200" cap="none" spc="0" normalizeH="0" baseline="0" noProof="0" dirty="0" err="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notifyAll</a:t>
            </a:r>
            <a:r>
              <a:rPr kumimoji="0" lang="en-US" altLang="zh-CN" sz="2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a:t>
            </a:r>
            <a:r>
              <a:rPr kumimoji="0" lang="zh-CN" altLang="zh-CN" sz="2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基础上增加</a:t>
            </a:r>
            <a:endParaRPr kumimoji="0" lang="zh-CN" altLang="zh-CN" sz="2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835025" marR="0" lvl="1" indent="-320675" algn="l" defTabSz="1028700" rtl="0" eaLnBrk="0" fontAlgn="base" latinLnBrk="0" hangingPunct="0">
              <a:lnSpc>
                <a:spcPct val="100000"/>
              </a:lnSpc>
              <a:spcBef>
                <a:spcPct val="20000"/>
              </a:spcBef>
              <a:spcAft>
                <a:spcPct val="0"/>
              </a:spcAft>
              <a:buClrTx/>
              <a:buSzTx/>
              <a:buFont typeface="Arial" panose="020B0604020202020204" pitchFamily="34" charset="0"/>
              <a:buChar char="–"/>
              <a:defRPr/>
            </a:pPr>
            <a:r>
              <a:rPr kumimoji="0" lang="en-US" altLang="zh-CN" sz="2400" b="1" i="0" u="none" strike="noStrike" kern="1200" cap="none" spc="0" normalizeH="0" baseline="0" noProof="0" dirty="0" err="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java.util.concurrent.locks</a:t>
            </a:r>
            <a:r>
              <a:rPr kumimoji="0" lang="en-US" altLang="zh-CN" sz="24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 Condition</a:t>
            </a:r>
            <a:endParaRPr kumimoji="0" lang="en-US" altLang="zh-CN" sz="24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1285875" marR="0" lvl="2" indent="-257175" algn="l" defTabSz="1028700" rtl="0" eaLnBrk="0" fontAlgn="base" latinLnBrk="0" hangingPunct="0">
              <a:lnSpc>
                <a:spcPct val="100000"/>
              </a:lnSpc>
              <a:spcBef>
                <a:spcPct val="20000"/>
              </a:spcBef>
              <a:spcAft>
                <a:spcPct val="0"/>
              </a:spcAft>
              <a:buClrTx/>
              <a:buSzTx/>
              <a:buFont typeface="Arial" panose="020B0604020202020204" pitchFamily="34" charset="0"/>
              <a:buChar char="•"/>
              <a:defRPr/>
            </a:pPr>
            <a:r>
              <a:rPr kumimoji="0" lang="en-US" altLang="zh-CN" sz="2000" b="1" i="0" u="none" strike="noStrike" kern="1200" cap="none" spc="0" normalizeH="0" baseline="0" noProof="0" dirty="0" err="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awaite</a:t>
            </a:r>
            <a:r>
              <a:rPr kumimoji="0" lang="en-US" altLang="zh-CN" sz="20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a:t>
            </a:r>
            <a:endParaRPr kumimoji="0" lang="zh-CN" altLang="zh-CN" sz="20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1285875" marR="0" lvl="2" indent="-257175" algn="l" defTabSz="1028700" rtl="0" eaLnBrk="0" fontAlgn="base" latinLnBrk="0" hangingPunct="0">
              <a:lnSpc>
                <a:spcPct val="100000"/>
              </a:lnSpc>
              <a:spcBef>
                <a:spcPct val="20000"/>
              </a:spcBef>
              <a:spcAft>
                <a:spcPct val="0"/>
              </a:spcAft>
              <a:buClrTx/>
              <a:buSzTx/>
              <a:buFont typeface="Arial" panose="020B0604020202020204" pitchFamily="34" charset="0"/>
              <a:buChar char="•"/>
              <a:defRPr/>
            </a:pPr>
            <a:r>
              <a:rPr kumimoji="0" lang="en-US" altLang="zh-CN" sz="20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signal()</a:t>
            </a:r>
            <a:endParaRPr kumimoji="0" lang="zh-CN" altLang="zh-CN" sz="20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1285875" marR="0" lvl="2" indent="-257175" algn="l" defTabSz="1028700" rtl="0" eaLnBrk="0" fontAlgn="base" latinLnBrk="0" hangingPunct="0">
              <a:lnSpc>
                <a:spcPct val="100000"/>
              </a:lnSpc>
              <a:spcBef>
                <a:spcPct val="20000"/>
              </a:spcBef>
              <a:spcAft>
                <a:spcPct val="0"/>
              </a:spcAft>
              <a:buClrTx/>
              <a:buSzTx/>
              <a:buFont typeface="Arial" panose="020B0604020202020204" pitchFamily="34" charset="0"/>
              <a:buChar char="•"/>
              <a:defRPr/>
            </a:pPr>
            <a:r>
              <a:rPr kumimoji="0" lang="en-US" altLang="zh-CN" sz="2000" b="1" i="0" u="none" strike="noStrike" kern="1200" cap="none" spc="0" normalizeH="0" baseline="0" noProof="0" dirty="0" err="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signalAll</a:t>
            </a:r>
            <a:r>
              <a:rPr kumimoji="0" lang="en-US" altLang="zh-CN" sz="20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a:t>
            </a:r>
            <a:endParaRPr kumimoji="0" lang="zh-CN" altLang="zh-CN" sz="20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1285875" marR="0" lvl="2" indent="-257175" algn="l" defTabSz="1028700" rtl="0" eaLnBrk="0" fontAlgn="base" latinLnBrk="0" hangingPunct="0">
              <a:lnSpc>
                <a:spcPct val="100000"/>
              </a:lnSpc>
              <a:spcBef>
                <a:spcPct val="20000"/>
              </a:spcBef>
              <a:spcAft>
                <a:spcPct val="0"/>
              </a:spcAft>
              <a:buClrTx/>
              <a:buSzTx/>
              <a:buFont typeface="Arial" panose="020B0604020202020204" pitchFamily="34" charset="0"/>
              <a:buChar char="•"/>
              <a:defRPr/>
            </a:pPr>
            <a:endParaRPr kumimoji="0" lang="zh-CN" altLang="zh-CN" sz="20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71009" name="Picture 4" descr="ws_35A"/>
          <p:cNvPicPr>
            <a:picLocks noChangeAspect="1"/>
          </p:cNvPicPr>
          <p:nvPr/>
        </p:nvPicPr>
        <p:blipFill>
          <a:blip r:embed="rId1"/>
          <a:srcRect b="3665"/>
          <a:stretch>
            <a:fillRect/>
          </a:stretch>
        </p:blipFill>
        <p:spPr>
          <a:xfrm>
            <a:off x="206375" y="1089025"/>
            <a:ext cx="8655050" cy="4673600"/>
          </a:xfrm>
          <a:prstGeom prst="rect">
            <a:avLst/>
          </a:prstGeom>
          <a:noFill/>
          <a:ln w="9525">
            <a:noFill/>
          </a:ln>
        </p:spPr>
      </p:pic>
      <p:sp>
        <p:nvSpPr>
          <p:cNvPr id="150530" name="Rectangle 8"/>
          <p:cNvSpPr>
            <a:spLocks noGrp="1"/>
          </p:cNvSpPr>
          <p:nvPr>
            <p:ph type="title"/>
          </p:nvPr>
        </p:nvSpPr>
        <p:spPr/>
        <p:txBody>
          <a:bodyPr wrap="square" lIns="102870" tIns="51435" rIns="102870" bIns="51435" anchor="ctr"/>
          <a:lstStyle/>
          <a:p>
            <a:pPr marL="0" marR="0" lvl="0" indent="0" algn="l"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343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应用并发包的生产者消费者问题</a:t>
            </a:r>
            <a:endParaRPr kumimoji="0" lang="zh-CN" altLang="en-US" sz="34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endParaRP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72033" name="Picture 4" descr="ws_35C"/>
          <p:cNvPicPr>
            <a:picLocks noChangeAspect="1"/>
          </p:cNvPicPr>
          <p:nvPr/>
        </p:nvPicPr>
        <p:blipFill>
          <a:blip r:embed="rId1"/>
          <a:stretch>
            <a:fillRect/>
          </a:stretch>
        </p:blipFill>
        <p:spPr>
          <a:xfrm>
            <a:off x="90488" y="1247775"/>
            <a:ext cx="8886825" cy="4362450"/>
          </a:xfrm>
          <a:prstGeom prst="rect">
            <a:avLst/>
          </a:prstGeom>
          <a:noFill/>
          <a:ln w="9525">
            <a:noFill/>
          </a:ln>
        </p:spPr>
      </p:pic>
      <p:sp>
        <p:nvSpPr>
          <p:cNvPr id="151554" name="Rectangle 7"/>
          <p:cNvSpPr>
            <a:spLocks noGrp="1"/>
          </p:cNvSpPr>
          <p:nvPr>
            <p:ph type="title"/>
          </p:nvPr>
        </p:nvSpPr>
        <p:spPr/>
        <p:txBody>
          <a:bodyPr wrap="square" lIns="102870" tIns="51435" rIns="102870" bIns="51435" anchor="ctr"/>
          <a:lstStyle/>
          <a:p>
            <a:pPr marL="0" marR="0" lvl="0" indent="0" algn="l"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343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应用并发包的生产者消费者问题</a:t>
            </a:r>
            <a:endParaRPr kumimoji="0" lang="zh-CN" altLang="en-US" sz="34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5057" name="矩形 3"/>
          <p:cNvSpPr/>
          <p:nvPr/>
        </p:nvSpPr>
        <p:spPr>
          <a:xfrm>
            <a:off x="2862263" y="2441575"/>
            <a:ext cx="5885180" cy="1260475"/>
          </a:xfrm>
          <a:prstGeom prst="rect">
            <a:avLst/>
          </a:prstGeom>
          <a:noFill/>
          <a:ln w="9525">
            <a:noFill/>
          </a:ln>
        </p:spPr>
        <p:txBody>
          <a:bodyPr wrap="none" anchor="t">
            <a:spAutoFit/>
          </a:bodyPr>
          <a:p>
            <a:pPr marL="0" lvl="1" indent="0" algn="l" eaLnBrk="1" hangingPunct="1"/>
            <a:r>
              <a:rPr lang="en-US" altLang="zh-CN" sz="4000" b="1" dirty="0">
                <a:solidFill>
                  <a:srgbClr val="00B0F0"/>
                </a:solidFill>
                <a:latin typeface="Arial" panose="020B0604020202020204" pitchFamily="34" charset="0"/>
                <a:ea typeface="微软雅黑" panose="020B0503020204020204" pitchFamily="34" charset="-122"/>
                <a:sym typeface="Calibri" panose="020F0502020204030204" pitchFamily="34" charset="0"/>
              </a:rPr>
              <a:t>Java</a:t>
            </a:r>
            <a:r>
              <a:rPr lang="zh-CN" altLang="en-US" sz="4000" b="1" dirty="0">
                <a:solidFill>
                  <a:srgbClr val="00B0F0"/>
                </a:solidFill>
                <a:latin typeface="Arial" panose="020B0604020202020204" pitchFamily="34" charset="0"/>
                <a:ea typeface="微软雅黑" panose="020B0503020204020204" pitchFamily="34" charset="-122"/>
                <a:sym typeface="Calibri" panose="020F0502020204030204" pitchFamily="34" charset="0"/>
              </a:rPr>
              <a:t>中线程的创建与启动</a:t>
            </a:r>
            <a:endParaRPr lang="zh-CN" altLang="en-US" sz="4000" b="1" dirty="0">
              <a:solidFill>
                <a:srgbClr val="00B0F0"/>
              </a:solidFill>
              <a:latin typeface="Arial" panose="020B0604020202020204" pitchFamily="34" charset="0"/>
              <a:ea typeface="微软雅黑" panose="020B0503020204020204" pitchFamily="34" charset="-122"/>
              <a:sym typeface="Calibri" panose="020F0502020204030204" pitchFamily="34" charset="0"/>
            </a:endParaRPr>
          </a:p>
          <a:p>
            <a:pPr marL="0" lvl="1" indent="0" algn="l" eaLnBrk="1" hangingPunct="1"/>
            <a:r>
              <a:rPr lang="en-US" altLang="zh-CN" sz="1800" b="1" dirty="0">
                <a:solidFill>
                  <a:srgbClr val="7F7F7F"/>
                </a:solidFill>
                <a:latin typeface="Arial" panose="020B0604020202020204" pitchFamily="34" charset="0"/>
                <a:ea typeface="宋体" panose="02010600030101010101" pitchFamily="2" charset="-122"/>
                <a:sym typeface="微软雅黑" panose="020B0503020204020204" pitchFamily="34" charset="-122"/>
              </a:rPr>
              <a:t>  Runnable</a:t>
            </a:r>
            <a:r>
              <a:rPr lang="zh-CN" altLang="en-US" sz="1800" b="1" dirty="0">
                <a:solidFill>
                  <a:srgbClr val="7F7F7F"/>
                </a:solidFill>
                <a:latin typeface="Arial" panose="020B0604020202020204" pitchFamily="34" charset="0"/>
                <a:ea typeface="微软雅黑" panose="020B0503020204020204" pitchFamily="34" charset="-122"/>
                <a:sym typeface="微软雅黑" panose="020B0503020204020204" pitchFamily="34" charset="-122"/>
              </a:rPr>
              <a:t>与</a:t>
            </a:r>
            <a:r>
              <a:rPr lang="en-US" altLang="zh-CN" sz="1800" b="1" dirty="0">
                <a:solidFill>
                  <a:srgbClr val="7F7F7F"/>
                </a:solidFill>
                <a:latin typeface="Arial" panose="020B0604020202020204" pitchFamily="34" charset="0"/>
                <a:ea typeface="宋体" panose="02010600030101010101" pitchFamily="2" charset="-122"/>
                <a:sym typeface="微软雅黑" panose="020B0503020204020204" pitchFamily="34" charset="-122"/>
              </a:rPr>
              <a:t>jdk5.0</a:t>
            </a:r>
            <a:r>
              <a:rPr lang="zh-CN" altLang="en-US" sz="1800" b="1" dirty="0">
                <a:solidFill>
                  <a:srgbClr val="7F7F7F"/>
                </a:solidFill>
                <a:ea typeface="微软雅黑" panose="020B0503020204020204" pitchFamily="34" charset="-122"/>
                <a:sym typeface="微软雅黑" panose="020B0503020204020204" pitchFamily="34" charset="-122"/>
              </a:rPr>
              <a:t>并发包</a:t>
            </a:r>
            <a:r>
              <a:rPr lang="zh-CN" altLang="en-US" sz="1800" b="1" dirty="0">
                <a:solidFill>
                  <a:srgbClr val="7F7F7F"/>
                </a:solidFill>
                <a:latin typeface="Arial" panose="020B0604020202020204" pitchFamily="34" charset="0"/>
                <a:ea typeface="微软雅黑" panose="020B0503020204020204" pitchFamily="34" charset="-122"/>
                <a:sym typeface="微软雅黑" panose="020B0503020204020204" pitchFamily="34" charset="-122"/>
              </a:rPr>
              <a:t>体</a:t>
            </a:r>
            <a:r>
              <a:rPr lang="zh-CN" altLang="en-US" sz="1800" b="1" dirty="0">
                <a:solidFill>
                  <a:srgbClr val="7F7F7F"/>
                </a:solidFill>
                <a:latin typeface="Arial" panose="020B0604020202020204" pitchFamily="34" charset="0"/>
                <a:ea typeface="微软雅黑" panose="020B0503020204020204" pitchFamily="34" charset="-122"/>
                <a:sym typeface="微软雅黑" panose="020B0503020204020204" pitchFamily="34" charset="-122"/>
              </a:rPr>
              <a:t>系的</a:t>
            </a:r>
            <a:r>
              <a:rPr lang="en-US" altLang="zh-CN" sz="1800" b="1" dirty="0">
                <a:solidFill>
                  <a:srgbClr val="7F7F7F"/>
                </a:solidFill>
                <a:latin typeface="Arial" panose="020B0604020202020204" pitchFamily="34" charset="0"/>
                <a:ea typeface="宋体" panose="02010600030101010101" pitchFamily="2" charset="-122"/>
                <a:sym typeface="微软雅黑" panose="020B0503020204020204" pitchFamily="34" charset="-122"/>
              </a:rPr>
              <a:t>Callable</a:t>
            </a:r>
            <a:r>
              <a:rPr lang="zh-CN" altLang="en-US" sz="1800" b="1" dirty="0">
                <a:solidFill>
                  <a:srgbClr val="7F7F7F"/>
                </a:solidFill>
                <a:latin typeface="Arial" panose="020B0604020202020204" pitchFamily="34" charset="0"/>
                <a:ea typeface="微软雅黑" panose="020B0503020204020204" pitchFamily="34" charset="-122"/>
                <a:sym typeface="微软雅黑" panose="020B0503020204020204" pitchFamily="34" charset="-122"/>
              </a:rPr>
              <a:t>的线程</a:t>
            </a:r>
            <a:endParaRPr lang="zh-CN" altLang="en-US" sz="1800" b="1" dirty="0">
              <a:solidFill>
                <a:srgbClr val="7F7F7F"/>
              </a:solidFill>
              <a:latin typeface="Arial" panose="020B0604020202020204" pitchFamily="34" charset="0"/>
              <a:ea typeface="微软雅黑" panose="020B0503020204020204" pitchFamily="34" charset="-122"/>
              <a:sym typeface="微软雅黑" panose="020B0503020204020204" pitchFamily="34" charset="-122"/>
            </a:endParaRPr>
          </a:p>
          <a:p>
            <a:pPr marL="0" lvl="1" indent="0" algn="l" eaLnBrk="1" hangingPunct="1"/>
            <a:r>
              <a:rPr lang="zh-CN" altLang="en-US" sz="1800" b="1" dirty="0">
                <a:solidFill>
                  <a:srgbClr val="7F7F7F"/>
                </a:solidFill>
                <a:latin typeface="Arial" panose="020B0604020202020204" pitchFamily="34" charset="0"/>
                <a:ea typeface="微软雅黑" panose="020B0503020204020204" pitchFamily="34" charset="-122"/>
                <a:sym typeface="微软雅黑" panose="020B0503020204020204" pitchFamily="34" charset="-122"/>
              </a:rPr>
              <a:t>  创建及启动方式</a:t>
            </a:r>
            <a:endParaRPr lang="zh-CN" altLang="en-US" sz="1800" b="1" dirty="0">
              <a:solidFill>
                <a:srgbClr val="7F7F7F"/>
              </a:solidFill>
              <a:latin typeface="Arial" panose="020B0604020202020204" pitchFamily="34" charset="0"/>
              <a:ea typeface="微软雅黑" panose="020B0503020204020204" pitchFamily="34" charset="-122"/>
              <a:sym typeface="微软雅黑" panose="020B0503020204020204" pitchFamily="34" charset="-122"/>
            </a:endParaRPr>
          </a:p>
        </p:txBody>
      </p:sp>
      <p:sp>
        <p:nvSpPr>
          <p:cNvPr id="45058" name="TextBox 4"/>
          <p:cNvSpPr/>
          <p:nvPr/>
        </p:nvSpPr>
        <p:spPr>
          <a:xfrm>
            <a:off x="412750" y="1763713"/>
            <a:ext cx="2193925" cy="2752725"/>
          </a:xfrm>
          <a:prstGeom prst="rect">
            <a:avLst/>
          </a:prstGeom>
          <a:noFill/>
          <a:ln w="9525">
            <a:noFill/>
          </a:ln>
        </p:spPr>
        <p:txBody>
          <a:bodyPr wrap="none" anchor="t">
            <a:spAutoFit/>
          </a:bodyPr>
          <a:p>
            <a:r>
              <a:rPr lang="en-US" altLang="zh-CN" sz="17300" dirty="0">
                <a:solidFill>
                  <a:srgbClr val="00B0F0"/>
                </a:solidFill>
                <a:latin typeface="Latha" panose="020B0604020202020204" pitchFamily="34" charset="0"/>
                <a:ea typeface="宋体" panose="02010600030101010101" pitchFamily="2" charset="-122"/>
                <a:sym typeface="Latha" panose="020B0604020202020204" pitchFamily="34" charset="0"/>
              </a:rPr>
              <a:t>[</a:t>
            </a:r>
            <a:r>
              <a:rPr lang="en-US" altLang="zh-CN" sz="17300" dirty="0">
                <a:solidFill>
                  <a:srgbClr val="00B0F0"/>
                </a:solidFill>
                <a:latin typeface="FrankRuehl" panose="020E0503060101010101" pitchFamily="34" charset="-79"/>
                <a:ea typeface="宋体" panose="02010600030101010101" pitchFamily="2" charset="-122"/>
                <a:sym typeface="FrankRuehl" panose="020E0503060101010101" pitchFamily="34" charset="-79"/>
              </a:rPr>
              <a:t>2</a:t>
            </a:r>
            <a:r>
              <a:rPr lang="en-US" altLang="zh-CN" sz="17300" dirty="0">
                <a:solidFill>
                  <a:srgbClr val="00B0F0"/>
                </a:solidFill>
                <a:latin typeface="Latha" panose="020B0604020202020204" pitchFamily="34" charset="0"/>
                <a:ea typeface="宋体" panose="02010600030101010101" pitchFamily="2" charset="-122"/>
                <a:sym typeface="Latha" panose="020B0604020202020204" pitchFamily="34" charset="0"/>
              </a:rPr>
              <a:t>]</a:t>
            </a:r>
            <a:endParaRPr lang="zh-CN" altLang="en-US" sz="17300" dirty="0">
              <a:solidFill>
                <a:srgbClr val="00B0F0"/>
              </a:solidFill>
              <a:latin typeface="Latha" panose="020B0604020202020204" pitchFamily="34" charset="0"/>
              <a:ea typeface="宋体" panose="02010600030101010101" pitchFamily="2" charset="-122"/>
              <a:sym typeface="Latha" panose="020B0604020202020204" pitchFamily="34" charset="0"/>
            </a:endParaRPr>
          </a:p>
        </p:txBody>
      </p:sp>
      <p:sp>
        <p:nvSpPr>
          <p:cNvPr id="45059" name="TextBox 5"/>
          <p:cNvSpPr/>
          <p:nvPr/>
        </p:nvSpPr>
        <p:spPr>
          <a:xfrm>
            <a:off x="1879600" y="3140075"/>
            <a:ext cx="814388" cy="517525"/>
          </a:xfrm>
          <a:prstGeom prst="rect">
            <a:avLst/>
          </a:prstGeom>
          <a:solidFill>
            <a:schemeClr val="bg1"/>
          </a:solidFill>
          <a:ln w="9525">
            <a:noFill/>
          </a:ln>
        </p:spPr>
        <p:txBody>
          <a:bodyPr wrap="none" lIns="102870" tIns="51435" rIns="102870" bIns="51435" anchor="t">
            <a:spAutoFit/>
          </a:bodyPr>
          <a:p>
            <a:r>
              <a:rPr lang="en-US" altLang="zh-CN" sz="2700" dirty="0">
                <a:solidFill>
                  <a:srgbClr val="00B0F0"/>
                </a:solidFill>
                <a:latin typeface="Impact" panose="020B0806030902050204" pitchFamily="34" charset="0"/>
                <a:ea typeface="宋体" panose="02010600030101010101" pitchFamily="2" charset="-122"/>
                <a:sym typeface="Impact" panose="020B0806030902050204" pitchFamily="34" charset="0"/>
              </a:rPr>
              <a:t>Java</a:t>
            </a:r>
            <a:endParaRPr lang="zh-CN" altLang="en-US" sz="2700" dirty="0">
              <a:solidFill>
                <a:srgbClr val="00B0F0"/>
              </a:solidFill>
              <a:latin typeface="Impact" panose="020B0806030902050204" pitchFamily="34" charset="0"/>
              <a:ea typeface="宋体" panose="02010600030101010101" pitchFamily="2" charset="-122"/>
              <a:sym typeface="Impact" panose="020B0806030902050204" pitchFamily="34" charset="0"/>
            </a:endParaRPr>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2577" name="Rectangle 3"/>
          <p:cNvSpPr>
            <a:spLocks noGrp="1"/>
          </p:cNvSpPr>
          <p:nvPr>
            <p:ph type="title"/>
          </p:nvPr>
        </p:nvSpPr>
        <p:spPr/>
        <p:txBody>
          <a:bodyPr wrap="square" lIns="102870" tIns="51435" rIns="102870" bIns="51435" anchor="ctr"/>
          <a:lstStyle/>
          <a:p>
            <a:pPr marL="0" marR="0" lvl="0" indent="0" algn="l"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343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应用并发包的生产者消费者问题</a:t>
            </a:r>
            <a:endParaRPr kumimoji="0" lang="zh-CN" altLang="en-US" sz="34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endParaRPr>
          </a:p>
        </p:txBody>
      </p:sp>
      <p:pic>
        <p:nvPicPr>
          <p:cNvPr id="173058" name="Picture 4" descr="ws_35F"/>
          <p:cNvPicPr>
            <a:picLocks noChangeAspect="1"/>
          </p:cNvPicPr>
          <p:nvPr/>
        </p:nvPicPr>
        <p:blipFill>
          <a:blip r:embed="rId1"/>
          <a:stretch>
            <a:fillRect/>
          </a:stretch>
        </p:blipFill>
        <p:spPr>
          <a:xfrm>
            <a:off x="234950" y="1387475"/>
            <a:ext cx="7908925" cy="4764088"/>
          </a:xfrm>
          <a:prstGeom prst="rect">
            <a:avLst/>
          </a:prstGeom>
          <a:noFill/>
          <a:ln w="9525">
            <a:noFill/>
          </a:ln>
        </p:spPr>
      </p:pic>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01" name="Rectangle 3"/>
          <p:cNvSpPr>
            <a:spLocks noGrp="1"/>
          </p:cNvSpPr>
          <p:nvPr>
            <p:ph type="title"/>
          </p:nvPr>
        </p:nvSpPr>
        <p:spPr/>
        <p:txBody>
          <a:bodyPr wrap="square" lIns="102870" tIns="51435" rIns="102870" bIns="51435" anchor="ctr"/>
          <a:lstStyle/>
          <a:p>
            <a:pPr marL="0" marR="0" lvl="0" indent="0" algn="l"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343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应用并发包的生产者消费者问题</a:t>
            </a:r>
            <a:endParaRPr kumimoji="0" lang="zh-CN" altLang="en-US" sz="34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endParaRPr>
          </a:p>
        </p:txBody>
      </p:sp>
      <p:pic>
        <p:nvPicPr>
          <p:cNvPr id="174082" name="Picture 4" descr="ws_362"/>
          <p:cNvPicPr>
            <a:picLocks noChangeAspect="1"/>
          </p:cNvPicPr>
          <p:nvPr/>
        </p:nvPicPr>
        <p:blipFill>
          <a:blip r:embed="rId1"/>
          <a:stretch>
            <a:fillRect/>
          </a:stretch>
        </p:blipFill>
        <p:spPr>
          <a:xfrm>
            <a:off x="366713" y="1263650"/>
            <a:ext cx="7231062" cy="4933950"/>
          </a:xfrm>
          <a:prstGeom prst="rect">
            <a:avLst/>
          </a:prstGeom>
          <a:noFill/>
          <a:ln w="9525">
            <a:noFill/>
          </a:ln>
        </p:spPr>
      </p:pic>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4625" name="Rectangle 3"/>
          <p:cNvSpPr>
            <a:spLocks noGrp="1"/>
          </p:cNvSpPr>
          <p:nvPr>
            <p:ph type="title"/>
          </p:nvPr>
        </p:nvSpPr>
        <p:spPr/>
        <p:txBody>
          <a:bodyPr wrap="square" lIns="102870" tIns="51435" rIns="102870" bIns="51435" anchor="ctr"/>
          <a:lstStyle/>
          <a:p>
            <a:pPr marL="0" marR="0" lvl="0" indent="0" algn="l"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343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应用并发包的生产者消费者问题</a:t>
            </a:r>
            <a:endParaRPr kumimoji="0" lang="zh-CN" altLang="en-US" sz="34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endParaRPr>
          </a:p>
        </p:txBody>
      </p:sp>
      <p:pic>
        <p:nvPicPr>
          <p:cNvPr id="175106" name="Picture 4" descr="ws_365"/>
          <p:cNvPicPr>
            <a:picLocks noChangeAspect="1"/>
          </p:cNvPicPr>
          <p:nvPr/>
        </p:nvPicPr>
        <p:blipFill>
          <a:blip r:embed="rId1"/>
          <a:stretch>
            <a:fillRect/>
          </a:stretch>
        </p:blipFill>
        <p:spPr>
          <a:xfrm>
            <a:off x="354013" y="1379538"/>
            <a:ext cx="8191500" cy="2940050"/>
          </a:xfrm>
          <a:prstGeom prst="rect">
            <a:avLst/>
          </a:prstGeom>
          <a:noFill/>
          <a:ln w="9525">
            <a:noFill/>
          </a:ln>
        </p:spPr>
      </p:pic>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76129" name="矩形 3"/>
          <p:cNvSpPr/>
          <p:nvPr/>
        </p:nvSpPr>
        <p:spPr>
          <a:xfrm>
            <a:off x="2862263" y="2441575"/>
            <a:ext cx="2933700" cy="1136650"/>
          </a:xfrm>
          <a:prstGeom prst="rect">
            <a:avLst/>
          </a:prstGeom>
          <a:noFill/>
          <a:ln w="9525">
            <a:noFill/>
          </a:ln>
        </p:spPr>
        <p:txBody>
          <a:bodyPr wrap="none" anchor="t">
            <a:spAutoFit/>
          </a:bodyPr>
          <a:p>
            <a:pPr marL="0" lvl="1" indent="0" eaLnBrk="1" hangingPunct="1"/>
            <a:r>
              <a:rPr lang="en-US" altLang="zh-CN" sz="4800" b="1" dirty="0">
                <a:solidFill>
                  <a:srgbClr val="00B0F0"/>
                </a:solidFill>
                <a:latin typeface="Arial" panose="020B0604020202020204" pitchFamily="34" charset="0"/>
                <a:ea typeface="宋体" panose="02010600030101010101" pitchFamily="2" charset="-122"/>
                <a:sym typeface="Calibri" panose="020F0502020204030204" pitchFamily="34" charset="0"/>
              </a:rPr>
              <a:t> </a:t>
            </a:r>
            <a:r>
              <a:rPr lang="zh-CN" altLang="en-US" sz="4800" b="1" dirty="0">
                <a:solidFill>
                  <a:srgbClr val="00B0F0"/>
                </a:solidFill>
                <a:latin typeface="Arial" panose="020B0604020202020204" pitchFamily="34" charset="0"/>
                <a:ea typeface="微软雅黑" panose="020B0503020204020204" pitchFamily="34" charset="-122"/>
                <a:sym typeface="Calibri" panose="020F0502020204030204" pitchFamily="34" charset="0"/>
              </a:rPr>
              <a:t>线程池</a:t>
            </a:r>
            <a:endParaRPr lang="zh-CN" altLang="en-US" sz="4800" b="1" dirty="0">
              <a:solidFill>
                <a:srgbClr val="00B0F0"/>
              </a:solidFill>
              <a:latin typeface="Arial" panose="020B0604020202020204" pitchFamily="34" charset="0"/>
              <a:ea typeface="微软雅黑" panose="020B0503020204020204" pitchFamily="34" charset="-122"/>
              <a:sym typeface="Calibri" panose="020F0502020204030204" pitchFamily="34" charset="0"/>
            </a:endParaRPr>
          </a:p>
          <a:p>
            <a:pPr marL="0" lvl="1" indent="0" eaLnBrk="1" hangingPunct="1"/>
            <a:r>
              <a:rPr lang="en-US" altLang="zh-CN" b="1" dirty="0">
                <a:solidFill>
                  <a:srgbClr val="7F7F7F"/>
                </a:solidFill>
                <a:latin typeface="Arial" panose="020B0604020202020204" pitchFamily="34" charset="0"/>
                <a:ea typeface="宋体" panose="02010600030101010101" pitchFamily="2" charset="-122"/>
                <a:sym typeface="微软雅黑" panose="020B0503020204020204" pitchFamily="34" charset="-122"/>
              </a:rPr>
              <a:t>   </a:t>
            </a:r>
            <a:r>
              <a:rPr lang="zh-CN" altLang="en-US" b="1" dirty="0">
                <a:solidFill>
                  <a:srgbClr val="7F7F7F"/>
                </a:solidFill>
                <a:latin typeface="Arial" panose="020B0604020202020204" pitchFamily="34" charset="0"/>
                <a:ea typeface="微软雅黑" panose="020B0503020204020204" pitchFamily="34" charset="-122"/>
                <a:sym typeface="微软雅黑" panose="020B0503020204020204" pitchFamily="34" charset="-122"/>
              </a:rPr>
              <a:t>多线程的性能优化方案</a:t>
            </a:r>
            <a:endParaRPr lang="zh-CN" altLang="en-US" b="1" dirty="0">
              <a:solidFill>
                <a:srgbClr val="7F7F7F"/>
              </a:solidFill>
              <a:latin typeface="Arial" panose="020B0604020202020204" pitchFamily="34" charset="0"/>
              <a:ea typeface="微软雅黑" panose="020B0503020204020204" pitchFamily="34" charset="-122"/>
              <a:sym typeface="微软雅黑" panose="020B0503020204020204" pitchFamily="34" charset="-122"/>
            </a:endParaRPr>
          </a:p>
        </p:txBody>
      </p:sp>
      <p:sp>
        <p:nvSpPr>
          <p:cNvPr id="176130" name="TextBox 4"/>
          <p:cNvSpPr/>
          <p:nvPr/>
        </p:nvSpPr>
        <p:spPr>
          <a:xfrm>
            <a:off x="412750" y="1763713"/>
            <a:ext cx="2298700" cy="2753360"/>
          </a:xfrm>
          <a:prstGeom prst="rect">
            <a:avLst/>
          </a:prstGeom>
          <a:noFill/>
          <a:ln w="9525">
            <a:noFill/>
          </a:ln>
        </p:spPr>
        <p:txBody>
          <a:bodyPr wrap="none" anchor="t">
            <a:spAutoFit/>
          </a:bodyPr>
          <a:p>
            <a:r>
              <a:rPr lang="en-US" altLang="zh-CN" sz="17300" dirty="0">
                <a:solidFill>
                  <a:srgbClr val="00B0F0"/>
                </a:solidFill>
                <a:latin typeface="Latha" panose="020B0604020202020204" pitchFamily="34" charset="0"/>
                <a:ea typeface="宋体" panose="02010600030101010101" pitchFamily="2" charset="-122"/>
                <a:sym typeface="Latha" panose="020B0604020202020204" pitchFamily="34" charset="0"/>
              </a:rPr>
              <a:t>[</a:t>
            </a:r>
            <a:r>
              <a:rPr lang="en-US" altLang="zh-CN" sz="14400" dirty="0">
                <a:solidFill>
                  <a:srgbClr val="00B0F0"/>
                </a:solidFill>
                <a:latin typeface="FrankRuehl" panose="020E0503060101010101" pitchFamily="34" charset="-79"/>
                <a:ea typeface="宋体" panose="02010600030101010101" pitchFamily="2" charset="-122"/>
                <a:sym typeface="FrankRuehl" panose="020E0503060101010101" pitchFamily="34" charset="-79"/>
              </a:rPr>
              <a:t>8</a:t>
            </a:r>
            <a:r>
              <a:rPr lang="en-US" altLang="zh-CN" sz="17300" dirty="0">
                <a:solidFill>
                  <a:srgbClr val="00B0F0"/>
                </a:solidFill>
                <a:latin typeface="Latha" panose="020B0604020202020204" pitchFamily="34" charset="0"/>
                <a:ea typeface="宋体" panose="02010600030101010101" pitchFamily="2" charset="-122"/>
                <a:sym typeface="Latha" panose="020B0604020202020204" pitchFamily="34" charset="0"/>
              </a:rPr>
              <a:t>]</a:t>
            </a:r>
            <a:endParaRPr lang="zh-CN" altLang="en-US" sz="17300" dirty="0">
              <a:solidFill>
                <a:srgbClr val="00B0F0"/>
              </a:solidFill>
              <a:latin typeface="Latha" panose="020B0604020202020204" pitchFamily="34" charset="0"/>
              <a:ea typeface="宋体" panose="02010600030101010101" pitchFamily="2" charset="-122"/>
              <a:sym typeface="Latha" panose="020B0604020202020204" pitchFamily="34" charset="0"/>
            </a:endParaRPr>
          </a:p>
        </p:txBody>
      </p:sp>
      <p:sp>
        <p:nvSpPr>
          <p:cNvPr id="176131" name="TextBox 5"/>
          <p:cNvSpPr/>
          <p:nvPr/>
        </p:nvSpPr>
        <p:spPr>
          <a:xfrm>
            <a:off x="1879600" y="3140075"/>
            <a:ext cx="814388" cy="517525"/>
          </a:xfrm>
          <a:prstGeom prst="rect">
            <a:avLst/>
          </a:prstGeom>
          <a:solidFill>
            <a:schemeClr val="bg1"/>
          </a:solidFill>
          <a:ln w="9525">
            <a:noFill/>
          </a:ln>
        </p:spPr>
        <p:txBody>
          <a:bodyPr wrap="none" lIns="102870" tIns="51435" rIns="102870" bIns="51435" anchor="t">
            <a:spAutoFit/>
          </a:bodyPr>
          <a:p>
            <a:r>
              <a:rPr lang="en-US" altLang="zh-CN" sz="2700" dirty="0">
                <a:solidFill>
                  <a:srgbClr val="00B0F0"/>
                </a:solidFill>
                <a:latin typeface="Impact" panose="020B0806030902050204" pitchFamily="34" charset="0"/>
                <a:ea typeface="宋体" panose="02010600030101010101" pitchFamily="2" charset="-122"/>
                <a:sym typeface="Impact" panose="020B0806030902050204" pitchFamily="34" charset="0"/>
              </a:rPr>
              <a:t>Java</a:t>
            </a:r>
            <a:endParaRPr lang="zh-CN" altLang="en-US" sz="2700" dirty="0">
              <a:solidFill>
                <a:srgbClr val="00B0F0"/>
              </a:solidFill>
              <a:latin typeface="Impact" panose="020B0806030902050204" pitchFamily="34" charset="0"/>
              <a:ea typeface="宋体" panose="02010600030101010101" pitchFamily="2" charset="-122"/>
              <a:sym typeface="Impact" panose="020B0806030902050204" pitchFamily="34" charset="0"/>
            </a:endParaRPr>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6673" name="Rectangle 2"/>
          <p:cNvSpPr>
            <a:spLocks noGrp="1"/>
          </p:cNvSpPr>
          <p:nvPr>
            <p:ph type="title"/>
          </p:nvPr>
        </p:nvSpPr>
        <p:spPr/>
        <p:txBody>
          <a:bodyPr wrap="square" lIns="102870" tIns="51435" rIns="102870" bIns="51435" anchor="ctr"/>
          <a:lstStyle/>
          <a:p>
            <a:pPr marL="0" marR="0" lvl="0" indent="0" algn="l"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343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线程池</a:t>
            </a:r>
            <a:endParaRPr kumimoji="0" lang="zh-CN" altLang="en-US" sz="34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endParaRPr>
          </a:p>
        </p:txBody>
      </p:sp>
      <p:sp>
        <p:nvSpPr>
          <p:cNvPr id="156674" name="Rectangle 3"/>
          <p:cNvSpPr>
            <a:spLocks noGrp="1"/>
          </p:cNvSpPr>
          <p:nvPr>
            <p:ph idx="1"/>
          </p:nvPr>
        </p:nvSpPr>
        <p:spPr>
          <a:xfrm>
            <a:off x="419100" y="1328738"/>
            <a:ext cx="8229600" cy="4525963"/>
          </a:xfrm>
        </p:spPr>
        <p:txBody>
          <a:bodyPr wrap="square" lIns="102870" tIns="51435" rIns="102870" bIns="51435" anchor="t"/>
          <a:lstStyle/>
          <a:p>
            <a:pPr marL="368300" marR="0" lvl="0" indent="-368300" algn="l" defTabSz="1028700" rtl="0" eaLnBrk="0" fontAlgn="base" latinLnBrk="0" hangingPunct="0">
              <a:lnSpc>
                <a:spcPct val="90000"/>
              </a:lnSpc>
              <a:spcBef>
                <a:spcPct val="19000"/>
              </a:spcBef>
              <a:spcAft>
                <a:spcPct val="0"/>
              </a:spcAft>
              <a:buClrTx/>
              <a:buSzTx/>
              <a:buFont typeface="Arial" panose="020B0604020202020204" pitchFamily="34" charset="0"/>
              <a:buChar char="•"/>
              <a:defRPr/>
            </a:pPr>
            <a:r>
              <a:rPr kumimoji="0" lang="zh-CN" altLang="en-US" sz="3050" b="1"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背景</a:t>
            </a:r>
            <a:endParaRPr kumimoji="0" lang="zh-CN" altLang="en-US" sz="3050" b="1"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795655" marR="0" lvl="1" indent="-306705" algn="l" defTabSz="1028700" rtl="0" eaLnBrk="0" fontAlgn="base" latinLnBrk="0" hangingPunct="0">
              <a:lnSpc>
                <a:spcPct val="90000"/>
              </a:lnSpc>
              <a:spcBef>
                <a:spcPct val="19000"/>
              </a:spcBef>
              <a:spcAft>
                <a:spcPct val="0"/>
              </a:spcAft>
              <a:buClrTx/>
              <a:buSzTx/>
              <a:buFont typeface="Arial" panose="020B0604020202020204" pitchFamily="34" charset="0"/>
              <a:buChar char="–"/>
              <a:defRPr/>
            </a:pPr>
            <a:r>
              <a:rPr kumimoji="0" lang="zh-CN" altLang="en-US" sz="2665"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诸如 </a:t>
            </a:r>
            <a:r>
              <a:rPr kumimoji="0" lang="en-US" altLang="zh-CN" sz="2665"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Web </a:t>
            </a:r>
            <a:r>
              <a:rPr kumimoji="0" lang="zh-CN" altLang="en-US" sz="2665"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服务器、数据库服务器、文件服务器或邮件服务器之类的许多服务器应用程序都面向处理来自某些远程来源的大量短小的任务。 服务器应用程序中经常出现的情况是：单个任务处理的时间很短而请求的数目却是巨大的。</a:t>
            </a:r>
            <a:endParaRPr kumimoji="0" lang="zh-CN" altLang="en-US" sz="2665"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90000"/>
              </a:lnSpc>
              <a:spcBef>
                <a:spcPct val="19000"/>
              </a:spcBef>
              <a:spcAft>
                <a:spcPct val="0"/>
              </a:spcAft>
              <a:buClrTx/>
              <a:buSzTx/>
              <a:buFont typeface="Arial" panose="020B0604020202020204" pitchFamily="34" charset="0"/>
              <a:buChar char="•"/>
              <a:defRPr/>
            </a:pPr>
            <a:r>
              <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解决方案</a:t>
            </a:r>
            <a:endPar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795655" marR="0" lvl="1" indent="-306705" algn="l" defTabSz="1028700" rtl="0" eaLnBrk="0" fontAlgn="base" latinLnBrk="0" hangingPunct="0">
              <a:lnSpc>
                <a:spcPct val="90000"/>
              </a:lnSpc>
              <a:spcBef>
                <a:spcPct val="19000"/>
              </a:spcBef>
              <a:spcAft>
                <a:spcPct val="0"/>
              </a:spcAft>
              <a:buClrTx/>
              <a:buSzTx/>
              <a:buFont typeface="Arial" panose="020B0604020202020204" pitchFamily="34" charset="0"/>
              <a:buChar char="–"/>
              <a:defRPr/>
            </a:pPr>
            <a:r>
              <a:rPr kumimoji="0" lang="zh-CN" altLang="en-US" sz="2665"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线程池：其中客户机类等待一个可用线程、将任务传递给该线程以便执行、然后在任务完成时将线程归还给池。 </a:t>
            </a:r>
            <a:endParaRPr kumimoji="0" lang="zh-CN" altLang="en-US" sz="2665"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7697" name="Rectangle 4"/>
          <p:cNvSpPr>
            <a:spLocks noGrp="1"/>
          </p:cNvSpPr>
          <p:nvPr>
            <p:ph type="title"/>
          </p:nvPr>
        </p:nvSpPr>
        <p:spPr/>
        <p:txBody>
          <a:bodyPr wrap="square" lIns="102870" tIns="51435" rIns="102870" bIns="51435" anchor="ctr"/>
          <a:lstStyle/>
          <a:p>
            <a:pPr marL="0" marR="0" lvl="0" indent="0" algn="l"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343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内置的高效的线程池</a:t>
            </a:r>
            <a:endParaRPr kumimoji="0" lang="zh-CN" altLang="en-US" sz="34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endParaRPr>
          </a:p>
        </p:txBody>
      </p:sp>
      <p:sp>
        <p:nvSpPr>
          <p:cNvPr id="178178" name="Rectangle 3"/>
          <p:cNvSpPr>
            <a:spLocks noGrp="1"/>
          </p:cNvSpPr>
          <p:nvPr>
            <p:ph idx="1"/>
          </p:nvPr>
        </p:nvSpPr>
        <p:spPr/>
        <p:txBody>
          <a:bodyPr vert="horz" wrap="square" lIns="102870" tIns="51435" rIns="102870" bIns="51435" anchor="t"/>
          <a:p>
            <a:pPr defTabSz="1028700" fontAlgn="t">
              <a:lnSpc>
                <a:spcPct val="80000"/>
              </a:lnSpc>
              <a:buFont typeface="Wingdings" panose="05000000000000000000" pitchFamily="2" charset="2"/>
              <a:buNone/>
            </a:pPr>
            <a:r>
              <a:rPr lang="en-US" altLang="zh-CN" sz="1800" kern="1200" dirty="0">
                <a:latin typeface="微软雅黑" panose="020B0503020204020204" pitchFamily="34" charset="-122"/>
                <a:ea typeface="微软雅黑" panose="020B0503020204020204" pitchFamily="34" charset="-122"/>
                <a:cs typeface="+mn-cs"/>
                <a:sym typeface="Calibri" panose="020F0502020204030204" pitchFamily="34" charset="0"/>
              </a:rPr>
              <a:t>ThreadPoolExecutor threadPool = new ThreadPoolExecutor(10, 1000, 30, TimeUnit.SECONDS, new ArrayBlockingQueue&lt;Runnable&gt;(3), new ThreadPoolExecutor.DiscardOldestPolicy());</a:t>
            </a:r>
            <a:endParaRPr lang="en-US" altLang="zh-CN" sz="18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lvl="1" defTabSz="1028700" fontAlgn="t">
              <a:lnSpc>
                <a:spcPct val="80000"/>
              </a:lnSpc>
              <a:buFont typeface="Wingdings" panose="05000000000000000000" pitchFamily="2" charset="2"/>
              <a:buNone/>
            </a:pPr>
            <a:r>
              <a:rPr lang="en-US" altLang="zh-CN" sz="1800" kern="1200" dirty="0">
                <a:latin typeface="微软雅黑" panose="020B0503020204020204" pitchFamily="34" charset="-122"/>
                <a:ea typeface="微软雅黑" panose="020B0503020204020204" pitchFamily="34" charset="-122"/>
                <a:cs typeface="+mn-cs"/>
                <a:sym typeface="Calibri" panose="020F0502020204030204" pitchFamily="34" charset="0"/>
              </a:rPr>
              <a:t>while(</a:t>
            </a:r>
            <a:r>
              <a:rPr lang="zh-CN" altLang="en-US" sz="1800" kern="1200" dirty="0">
                <a:latin typeface="微软雅黑" panose="020B0503020204020204" pitchFamily="34" charset="-122"/>
                <a:ea typeface="微软雅黑" panose="020B0503020204020204" pitchFamily="34" charset="-122"/>
                <a:cs typeface="+mn-cs"/>
                <a:sym typeface="Calibri" panose="020F0502020204030204" pitchFamily="34" charset="0"/>
              </a:rPr>
              <a:t>接收请求</a:t>
            </a:r>
            <a:r>
              <a:rPr lang="en-US" altLang="zh-CN" sz="1800" kern="1200" dirty="0">
                <a:latin typeface="微软雅黑" panose="020B0503020204020204" pitchFamily="34" charset="-122"/>
                <a:ea typeface="微软雅黑" panose="020B0503020204020204" pitchFamily="34" charset="-122"/>
                <a:cs typeface="+mn-cs"/>
                <a:sym typeface="Calibri" panose="020F0502020204030204" pitchFamily="34" charset="0"/>
              </a:rPr>
              <a:t>)</a:t>
            </a:r>
            <a:endParaRPr lang="en-US" altLang="zh-CN" sz="18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lvl="1" defTabSz="1028700" fontAlgn="t">
              <a:lnSpc>
                <a:spcPct val="80000"/>
              </a:lnSpc>
              <a:buFont typeface="Wingdings" panose="05000000000000000000" pitchFamily="2" charset="2"/>
              <a:buNone/>
            </a:pPr>
            <a:r>
              <a:rPr lang="en-US" altLang="zh-CN" sz="1800" kern="1200" dirty="0">
                <a:latin typeface="微软雅黑" panose="020B0503020204020204" pitchFamily="34" charset="-122"/>
                <a:ea typeface="微软雅黑" panose="020B0503020204020204" pitchFamily="34" charset="-122"/>
                <a:cs typeface="+mn-cs"/>
                <a:sym typeface="Calibri" panose="020F0502020204030204" pitchFamily="34" charset="0"/>
              </a:rPr>
              <a:t>{</a:t>
            </a:r>
            <a:endParaRPr lang="en-US" altLang="zh-CN" sz="18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lvl="1" defTabSz="1028700" fontAlgn="t">
              <a:lnSpc>
                <a:spcPct val="80000"/>
              </a:lnSpc>
              <a:buFont typeface="Wingdings" panose="05000000000000000000" pitchFamily="2" charset="2"/>
              <a:buNone/>
            </a:pPr>
            <a:r>
              <a:rPr lang="en-US" altLang="zh-CN" sz="1800" kern="1200" dirty="0">
                <a:latin typeface="微软雅黑" panose="020B0503020204020204" pitchFamily="34" charset="-122"/>
                <a:ea typeface="微软雅黑" panose="020B0503020204020204" pitchFamily="34" charset="-122"/>
                <a:cs typeface="+mn-cs"/>
                <a:sym typeface="Calibri" panose="020F0502020204030204" pitchFamily="34" charset="0"/>
              </a:rPr>
              <a:t>	threadPool.execute(new WorkerThread(XXX));</a:t>
            </a:r>
            <a:endParaRPr lang="en-US" altLang="zh-CN" sz="18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lvl="1" defTabSz="1028700" fontAlgn="t">
              <a:lnSpc>
                <a:spcPct val="80000"/>
              </a:lnSpc>
              <a:buFont typeface="Wingdings" panose="05000000000000000000" pitchFamily="2" charset="2"/>
              <a:buNone/>
            </a:pPr>
            <a:r>
              <a:rPr lang="en-US" altLang="zh-CN" sz="1800" kern="1200" dirty="0">
                <a:latin typeface="微软雅黑" panose="020B0503020204020204" pitchFamily="34" charset="-122"/>
                <a:ea typeface="微软雅黑" panose="020B0503020204020204" pitchFamily="34" charset="-122"/>
                <a:cs typeface="+mn-cs"/>
                <a:sym typeface="Calibri" panose="020F0502020204030204" pitchFamily="34" charset="0"/>
              </a:rPr>
              <a:t>}</a:t>
            </a:r>
            <a:endParaRPr lang="en-US" altLang="zh-CN" sz="18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fontAlgn="t">
              <a:lnSpc>
                <a:spcPct val="80000"/>
              </a:lnSpc>
              <a:buFont typeface="Wingdings" panose="05000000000000000000" pitchFamily="2" charset="2"/>
              <a:buNone/>
            </a:pPr>
            <a:r>
              <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rPr>
              <a:t>	</a:t>
            </a:r>
            <a:r>
              <a:rPr lang="zh-CN" altLang="en-US" sz="2300" kern="1200" dirty="0">
                <a:latin typeface="微软雅黑" panose="020B0503020204020204" pitchFamily="34" charset="-122"/>
                <a:ea typeface="微软雅黑" panose="020B0503020204020204" pitchFamily="34" charset="-122"/>
                <a:cs typeface="+mn-cs"/>
                <a:sym typeface="Calibri" panose="020F0502020204030204" pitchFamily="34" charset="0"/>
              </a:rPr>
              <a:t>上面这段代码首先生成一个初始化为</a:t>
            </a:r>
            <a:r>
              <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rPr>
              <a:t>10</a:t>
            </a:r>
            <a:r>
              <a:rPr lang="zh-CN" altLang="en-US" sz="2300" kern="1200" dirty="0">
                <a:latin typeface="微软雅黑" panose="020B0503020204020204" pitchFamily="34" charset="-122"/>
                <a:ea typeface="微软雅黑" panose="020B0503020204020204" pitchFamily="34" charset="-122"/>
                <a:cs typeface="+mn-cs"/>
                <a:sym typeface="Calibri" panose="020F0502020204030204" pitchFamily="34" charset="0"/>
              </a:rPr>
              <a:t>个，最大为</a:t>
            </a:r>
            <a:r>
              <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rPr>
              <a:t>1000</a:t>
            </a:r>
            <a:r>
              <a:rPr lang="zh-CN" altLang="en-US" sz="2300" kern="1200" dirty="0">
                <a:latin typeface="微软雅黑" panose="020B0503020204020204" pitchFamily="34" charset="-122"/>
                <a:ea typeface="微软雅黑" panose="020B0503020204020204" pitchFamily="34" charset="-122"/>
                <a:cs typeface="+mn-cs"/>
                <a:sym typeface="Calibri" panose="020F0502020204030204" pitchFamily="34" charset="0"/>
              </a:rPr>
              <a:t>个线程的线程池，每次接收请求的时候，都从线程程中抽出一个线程来运行</a:t>
            </a:r>
            <a:endParaRPr lang="zh-CN" altLang="en-US" sz="23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fontAlgn="t">
              <a:lnSpc>
                <a:spcPct val="80000"/>
              </a:lnSpc>
              <a:buFont typeface="Wingdings" panose="05000000000000000000" pitchFamily="2" charset="2"/>
              <a:buChar char="v"/>
            </a:pPr>
            <a:r>
              <a:rPr lang="en-US" altLang="zh-CN" sz="2000" kern="1200" dirty="0">
                <a:latin typeface="微软雅黑" panose="020B0503020204020204" pitchFamily="34" charset="-122"/>
                <a:ea typeface="微软雅黑" panose="020B0503020204020204" pitchFamily="34" charset="-122"/>
                <a:cs typeface="+mn-cs"/>
                <a:sym typeface="Calibri" panose="020F0502020204030204" pitchFamily="34" charset="0"/>
              </a:rPr>
              <a:t>ThreadPoolExecutor(int corePoolSize, int maximumPoolSize, long keepAliveTime, TimeUnit unit, BlockingQueue&lt;Runnable&gt; workQueue, RejectedExecutionHandler handler) </a:t>
            </a:r>
            <a:endParaRPr lang="en-US" altLang="zh-CN" sz="20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fontAlgn="t">
              <a:lnSpc>
                <a:spcPct val="80000"/>
              </a:lnSpc>
              <a:buFont typeface="Wingdings" panose="05000000000000000000" pitchFamily="2" charset="2"/>
              <a:buNone/>
            </a:pPr>
            <a:r>
              <a:rPr lang="en-US" altLang="zh-CN" sz="2000" kern="1200" dirty="0">
                <a:latin typeface="微软雅黑" panose="020B0503020204020204" pitchFamily="34" charset="-122"/>
                <a:ea typeface="微软雅黑" panose="020B0503020204020204" pitchFamily="34" charset="-122"/>
                <a:cs typeface="+mn-cs"/>
                <a:sym typeface="Calibri" panose="020F0502020204030204" pitchFamily="34" charset="0"/>
              </a:rPr>
              <a:t>	</a:t>
            </a:r>
            <a:r>
              <a:rPr lang="zh-CN" altLang="en-US" sz="2000" kern="1200" dirty="0">
                <a:latin typeface="微软雅黑" panose="020B0503020204020204" pitchFamily="34" charset="-122"/>
                <a:ea typeface="微软雅黑" panose="020B0503020204020204" pitchFamily="34" charset="-122"/>
                <a:cs typeface="+mn-cs"/>
                <a:sym typeface="Calibri" panose="020F0502020204030204" pitchFamily="34" charset="0"/>
              </a:rPr>
              <a:t>这是其中一个构造函数，第一个参数是常驻的线程数，第二个参数为线程池的最大容量，第三个为清除空闲线程的最长时间，第四个为时间的单位。第五个为线程池内部队列，第六个为清除空闲线程的策略</a:t>
            </a:r>
            <a:endParaRPr lang="zh-CN" altLang="en-US" sz="2000" kern="1200" dirty="0">
              <a:latin typeface="微软雅黑" panose="020B0503020204020204" pitchFamily="34" charset="-122"/>
              <a:ea typeface="微软雅黑" panose="020B0503020204020204" pitchFamily="34" charset="-122"/>
              <a:cs typeface="+mn-cs"/>
              <a:sym typeface="Calibri" panose="020F0502020204030204" pitchFamily="34" charset="0"/>
            </a:endParaRPr>
          </a:p>
        </p:txBody>
      </p:sp>
    </p:spTree>
  </p:cSld>
  <p:clrMapOvr>
    <a:masterClrMapping/>
  </p:clrMapOvr>
  <p:transition/>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8721" name="Rectangle 4"/>
          <p:cNvSpPr>
            <a:spLocks noGrp="1"/>
          </p:cNvSpPr>
          <p:nvPr>
            <p:ph type="title"/>
          </p:nvPr>
        </p:nvSpPr>
        <p:spPr/>
        <p:txBody>
          <a:bodyPr wrap="square" lIns="102870" tIns="51435" rIns="102870" bIns="51435" anchor="ctr"/>
          <a:lstStyle/>
          <a:p>
            <a:pPr marL="0" marR="0" lvl="0" indent="0" algn="l"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343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内置的高效的线程池</a:t>
            </a:r>
            <a:endParaRPr kumimoji="0" lang="zh-CN" altLang="en-US" sz="34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endParaRPr>
          </a:p>
        </p:txBody>
      </p:sp>
      <p:sp>
        <p:nvSpPr>
          <p:cNvPr id="179202" name="Rectangle 3"/>
          <p:cNvSpPr>
            <a:spLocks noGrp="1"/>
          </p:cNvSpPr>
          <p:nvPr>
            <p:ph idx="1"/>
          </p:nvPr>
        </p:nvSpPr>
        <p:spPr/>
        <p:txBody>
          <a:bodyPr vert="horz" wrap="square" lIns="102870" tIns="51435" rIns="102870" bIns="51435" anchor="t"/>
          <a:p>
            <a:pPr defTabSz="1028700" fontAlgn="t">
              <a:buFont typeface="Wingdings" panose="05000000000000000000" pitchFamily="2" charset="2"/>
              <a:buNone/>
            </a:pPr>
            <a:r>
              <a:rPr lang="en-US" altLang="zh-CN" sz="2700" kern="1200" dirty="0">
                <a:latin typeface="微软雅黑" panose="020B0503020204020204" pitchFamily="34" charset="-122"/>
                <a:ea typeface="微软雅黑" panose="020B0503020204020204" pitchFamily="34" charset="-122"/>
                <a:cs typeface="+mn-cs"/>
                <a:sym typeface="Calibri" panose="020F0502020204030204" pitchFamily="34" charset="0"/>
              </a:rPr>
              <a:t>    </a:t>
            </a:r>
            <a:r>
              <a:rPr lang="zh-CN" altLang="en-US" sz="2700" kern="1200" dirty="0">
                <a:latin typeface="微软雅黑" panose="020B0503020204020204" pitchFamily="34" charset="-122"/>
                <a:ea typeface="微软雅黑" panose="020B0503020204020204" pitchFamily="34" charset="-122"/>
                <a:cs typeface="+mn-cs"/>
                <a:sym typeface="Calibri" panose="020F0502020204030204" pitchFamily="34" charset="0"/>
              </a:rPr>
              <a:t>对于一个并发程序来说，线程池是其中一个比较重要的部分。尤其是对各种</a:t>
            </a:r>
            <a:r>
              <a:rPr lang="en-US" altLang="zh-CN" sz="2700" kern="1200" dirty="0">
                <a:latin typeface="微软雅黑" panose="020B0503020204020204" pitchFamily="34" charset="-122"/>
                <a:ea typeface="微软雅黑" panose="020B0503020204020204" pitchFamily="34" charset="-122"/>
                <a:cs typeface="+mn-cs"/>
                <a:sym typeface="Calibri" panose="020F0502020204030204" pitchFamily="34" charset="0"/>
              </a:rPr>
              <a:t>Socket Server</a:t>
            </a:r>
            <a:br>
              <a:rPr lang="en-US" altLang="zh-CN" sz="2700" kern="1200" dirty="0">
                <a:latin typeface="微软雅黑" panose="020B0503020204020204" pitchFamily="34" charset="-122"/>
                <a:ea typeface="微软雅黑" panose="020B0503020204020204" pitchFamily="34" charset="-122"/>
                <a:cs typeface="+mn-cs"/>
                <a:sym typeface="Calibri" panose="020F0502020204030204" pitchFamily="34" charset="0"/>
              </a:rPr>
            </a:br>
            <a:r>
              <a:rPr lang="zh-CN" altLang="en-US" sz="2700" kern="1200" dirty="0">
                <a:latin typeface="微软雅黑" panose="020B0503020204020204" pitchFamily="34" charset="-122"/>
                <a:ea typeface="微软雅黑" panose="020B0503020204020204" pitchFamily="34" charset="-122"/>
                <a:cs typeface="+mn-cs"/>
                <a:sym typeface="Calibri" panose="020F0502020204030204" pitchFamily="34" charset="0"/>
              </a:rPr>
              <a:t>其流程一般为：接收客户端请求</a:t>
            </a:r>
            <a:r>
              <a:rPr lang="zh-CN" altLang="en-US" sz="2700" kern="1200" dirty="0">
                <a:latin typeface="微软雅黑" panose="020B0503020204020204" pitchFamily="34" charset="-122"/>
                <a:ea typeface="微软雅黑" panose="020B0503020204020204" pitchFamily="34" charset="-122"/>
                <a:cs typeface="+mn-cs"/>
                <a:sym typeface="Wingdings" panose="05000000000000000000" pitchFamily="2" charset="2"/>
              </a:rPr>
              <a:t>处理逻辑将结果返回给客户端。</a:t>
            </a:r>
            <a:r>
              <a:rPr lang="en-US" altLang="zh-CN" sz="2700" kern="1200" dirty="0">
                <a:latin typeface="微软雅黑" panose="020B0503020204020204" pitchFamily="34" charset="-122"/>
                <a:ea typeface="微软雅黑" panose="020B0503020204020204" pitchFamily="34" charset="-122"/>
                <a:cs typeface="+mn-cs"/>
                <a:sym typeface="Wingdings" panose="05000000000000000000" pitchFamily="2" charset="2"/>
              </a:rPr>
              <a:t>“</a:t>
            </a:r>
            <a:r>
              <a:rPr lang="zh-CN" altLang="en-US" sz="2700" kern="1200" dirty="0">
                <a:latin typeface="微软雅黑" panose="020B0503020204020204" pitchFamily="34" charset="-122"/>
                <a:ea typeface="微软雅黑" panose="020B0503020204020204" pitchFamily="34" charset="-122"/>
                <a:cs typeface="+mn-cs"/>
                <a:sym typeface="Wingdings" panose="05000000000000000000" pitchFamily="2" charset="2"/>
              </a:rPr>
              <a:t>处理逻辑</a:t>
            </a:r>
            <a:r>
              <a:rPr lang="en-US" altLang="zh-CN" sz="2700" kern="1200" dirty="0">
                <a:latin typeface="微软雅黑" panose="020B0503020204020204" pitchFamily="34" charset="-122"/>
                <a:ea typeface="微软雅黑" panose="020B0503020204020204" pitchFamily="34" charset="-122"/>
                <a:cs typeface="+mn-cs"/>
                <a:sym typeface="Wingdings" panose="05000000000000000000" pitchFamily="2" charset="2"/>
              </a:rPr>
              <a:t>”</a:t>
            </a:r>
            <a:r>
              <a:rPr lang="zh-CN" altLang="en-US" sz="2700" kern="1200" dirty="0">
                <a:latin typeface="微软雅黑" panose="020B0503020204020204" pitchFamily="34" charset="-122"/>
                <a:ea typeface="微软雅黑" panose="020B0503020204020204" pitchFamily="34" charset="-122"/>
                <a:cs typeface="+mn-cs"/>
                <a:sym typeface="Wingdings" panose="05000000000000000000" pitchFamily="2" charset="2"/>
              </a:rPr>
              <a:t>经常要用到多线程（或多进程）。一般有以下两种实现：</a:t>
            </a:r>
            <a:endParaRPr lang="zh-CN" altLang="en-US" sz="2700" kern="1200" dirty="0">
              <a:latin typeface="微软雅黑" panose="020B0503020204020204" pitchFamily="34" charset="-122"/>
              <a:ea typeface="微软雅黑" panose="020B0503020204020204" pitchFamily="34" charset="-122"/>
              <a:cs typeface="+mn-cs"/>
              <a:sym typeface="Wingdings" panose="05000000000000000000" pitchFamily="2" charset="2"/>
            </a:endParaRPr>
          </a:p>
          <a:p>
            <a:pPr defTabSz="1028700" fontAlgn="t">
              <a:buFont typeface="Wingdings" panose="05000000000000000000" pitchFamily="2" charset="2"/>
              <a:buNone/>
            </a:pPr>
            <a:r>
              <a:rPr lang="en-US" altLang="zh-CN" sz="2700" kern="1200" dirty="0">
                <a:latin typeface="微软雅黑" panose="020B0503020204020204" pitchFamily="34" charset="-122"/>
                <a:ea typeface="微软雅黑" panose="020B0503020204020204" pitchFamily="34" charset="-122"/>
                <a:cs typeface="+mn-cs"/>
                <a:sym typeface="Wingdings" panose="05000000000000000000" pitchFamily="2" charset="2"/>
              </a:rPr>
              <a:t>1</a:t>
            </a:r>
            <a:r>
              <a:rPr lang="zh-CN" altLang="en-US" sz="2700" kern="1200" dirty="0">
                <a:latin typeface="微软雅黑" panose="020B0503020204020204" pitchFamily="34" charset="-122"/>
                <a:ea typeface="微软雅黑" panose="020B0503020204020204" pitchFamily="34" charset="-122"/>
                <a:cs typeface="+mn-cs"/>
                <a:sym typeface="Wingdings" panose="05000000000000000000" pitchFamily="2" charset="2"/>
              </a:rPr>
              <a:t>、每次请求都生成一个新的线程（或进程）去处理</a:t>
            </a:r>
            <a:endParaRPr lang="zh-CN" altLang="en-US" sz="2700" kern="1200" dirty="0">
              <a:latin typeface="微软雅黑" panose="020B0503020204020204" pitchFamily="34" charset="-122"/>
              <a:ea typeface="微软雅黑" panose="020B0503020204020204" pitchFamily="34" charset="-122"/>
              <a:cs typeface="+mn-cs"/>
              <a:sym typeface="Wingdings" panose="05000000000000000000" pitchFamily="2" charset="2"/>
            </a:endParaRPr>
          </a:p>
          <a:p>
            <a:pPr defTabSz="1028700" fontAlgn="t">
              <a:buFont typeface="Wingdings" panose="05000000000000000000" pitchFamily="2" charset="2"/>
              <a:buNone/>
            </a:pPr>
            <a:r>
              <a:rPr lang="en-US" altLang="zh-CN" sz="2700" kern="1200" dirty="0">
                <a:latin typeface="微软雅黑" panose="020B0503020204020204" pitchFamily="34" charset="-122"/>
                <a:ea typeface="微软雅黑" panose="020B0503020204020204" pitchFamily="34" charset="-122"/>
                <a:cs typeface="+mn-cs"/>
                <a:sym typeface="Wingdings" panose="05000000000000000000" pitchFamily="2" charset="2"/>
              </a:rPr>
              <a:t>2</a:t>
            </a:r>
            <a:r>
              <a:rPr lang="zh-CN" altLang="en-US" sz="2700" kern="1200" dirty="0">
                <a:latin typeface="微软雅黑" panose="020B0503020204020204" pitchFamily="34" charset="-122"/>
                <a:ea typeface="微软雅黑" panose="020B0503020204020204" pitchFamily="34" charset="-122"/>
                <a:cs typeface="+mn-cs"/>
                <a:sym typeface="Wingdings" panose="05000000000000000000" pitchFamily="2" charset="2"/>
              </a:rPr>
              <a:t>、每次请求到来，从线程池（进程池）中取出一个，然后让其处理。</a:t>
            </a:r>
            <a:endParaRPr lang="zh-CN" altLang="en-US" sz="2700" kern="1200" dirty="0">
              <a:latin typeface="微软雅黑" panose="020B0503020204020204" pitchFamily="34" charset="-122"/>
              <a:ea typeface="微软雅黑" panose="020B0503020204020204" pitchFamily="34" charset="-122"/>
              <a:cs typeface="+mn-cs"/>
              <a:sym typeface="Wingdings" panose="05000000000000000000" pitchFamily="2" charset="2"/>
            </a:endParaRPr>
          </a:p>
          <a:p>
            <a:pPr defTabSz="1028700" fontAlgn="t">
              <a:buFont typeface="Wingdings" panose="05000000000000000000" pitchFamily="2" charset="2"/>
              <a:buNone/>
            </a:pPr>
            <a:r>
              <a:rPr lang="zh-CN" altLang="en-US" sz="2700" kern="1200" dirty="0">
                <a:latin typeface="微软雅黑" panose="020B0503020204020204" pitchFamily="34" charset="-122"/>
                <a:ea typeface="微软雅黑" panose="020B0503020204020204" pitchFamily="34" charset="-122"/>
                <a:cs typeface="+mn-cs"/>
                <a:sym typeface="Calibri" panose="020F0502020204030204" pitchFamily="34" charset="0"/>
              </a:rPr>
              <a:t>           </a:t>
            </a:r>
            <a:endParaRPr lang="zh-CN" altLang="en-US" sz="2700" kern="1200" dirty="0">
              <a:latin typeface="微软雅黑" panose="020B0503020204020204" pitchFamily="34" charset="-122"/>
              <a:ea typeface="微软雅黑" panose="020B0503020204020204" pitchFamily="34" charset="-122"/>
              <a:cs typeface="+mn-cs"/>
              <a:sym typeface="Calibri" panose="020F0502020204030204" pitchFamily="34" charset="0"/>
            </a:endParaRPr>
          </a:p>
        </p:txBody>
      </p:sp>
    </p:spTree>
  </p:cSld>
  <p:clrMapOvr>
    <a:masterClrMapping/>
  </p:clrMapOvr>
  <p:transition/>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80225" name="Rectangle 3"/>
          <p:cNvSpPr>
            <a:spLocks noGrp="1"/>
          </p:cNvSpPr>
          <p:nvPr>
            <p:ph idx="1"/>
          </p:nvPr>
        </p:nvSpPr>
        <p:spPr/>
        <p:txBody>
          <a:bodyPr vert="horz" wrap="square" lIns="102870" tIns="51435" rIns="102870" bIns="51435" anchor="t"/>
          <a:p>
            <a:pPr defTabSz="1028700" fontAlgn="t">
              <a:lnSpc>
                <a:spcPct val="80000"/>
              </a:lnSpc>
              <a:buFont typeface="Wingdings" panose="05000000000000000000" pitchFamily="2" charset="2"/>
              <a:buNone/>
            </a:pPr>
            <a:r>
              <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rPr>
              <a:t>Runnable</a:t>
            </a:r>
            <a:r>
              <a:rPr lang="zh-CN" altLang="en-US" sz="2300" kern="1200" dirty="0">
                <a:latin typeface="微软雅黑" panose="020B0503020204020204" pitchFamily="34" charset="-122"/>
                <a:ea typeface="微软雅黑" panose="020B0503020204020204" pitchFamily="34" charset="-122"/>
                <a:cs typeface="+mn-cs"/>
                <a:sym typeface="Calibri" panose="020F0502020204030204" pitchFamily="34" charset="0"/>
              </a:rPr>
              <a:t>，</a:t>
            </a:r>
            <a:r>
              <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rPr>
              <a:t>Callable</a:t>
            </a:r>
            <a:r>
              <a:rPr lang="zh-CN" altLang="en-US" sz="2300" kern="1200" dirty="0">
                <a:latin typeface="微软雅黑" panose="020B0503020204020204" pitchFamily="34" charset="-122"/>
                <a:ea typeface="微软雅黑" panose="020B0503020204020204" pitchFamily="34" charset="-122"/>
                <a:cs typeface="+mn-cs"/>
                <a:sym typeface="Calibri" panose="020F0502020204030204" pitchFamily="34" charset="0"/>
              </a:rPr>
              <a:t>和</a:t>
            </a:r>
            <a:r>
              <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rPr>
              <a:t>Future</a:t>
            </a:r>
            <a:endPar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fontAlgn="t">
              <a:lnSpc>
                <a:spcPct val="80000"/>
              </a:lnSpc>
              <a:buFont typeface="Wingdings" panose="05000000000000000000" pitchFamily="2" charset="2"/>
              <a:buNone/>
            </a:pPr>
            <a:r>
              <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rPr>
              <a:t>    Runnable</a:t>
            </a:r>
            <a:r>
              <a:rPr lang="zh-CN" altLang="en-US" sz="2300" kern="1200" dirty="0">
                <a:latin typeface="微软雅黑" panose="020B0503020204020204" pitchFamily="34" charset="-122"/>
                <a:ea typeface="微软雅黑" panose="020B0503020204020204" pitchFamily="34" charset="-122"/>
                <a:cs typeface="+mn-cs"/>
                <a:sym typeface="Calibri" panose="020F0502020204030204" pitchFamily="34" charset="0"/>
              </a:rPr>
              <a:t>代表线程的执行，有一个</a:t>
            </a:r>
            <a:r>
              <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rPr>
              <a:t>run</a:t>
            </a:r>
            <a:r>
              <a:rPr lang="zh-CN" altLang="en-US" sz="2300" kern="1200" dirty="0">
                <a:latin typeface="微软雅黑" panose="020B0503020204020204" pitchFamily="34" charset="-122"/>
                <a:ea typeface="微软雅黑" panose="020B0503020204020204" pitchFamily="34" charset="-122"/>
                <a:cs typeface="+mn-cs"/>
                <a:sym typeface="Calibri" panose="020F0502020204030204" pitchFamily="34" charset="0"/>
              </a:rPr>
              <a:t>方法。但是没办法返回线程的执行结果。</a:t>
            </a:r>
            <a:br>
              <a:rPr lang="zh-CN" altLang="en-US" sz="2300" kern="1200" dirty="0">
                <a:latin typeface="微软雅黑" panose="020B0503020204020204" pitchFamily="34" charset="-122"/>
                <a:ea typeface="微软雅黑" panose="020B0503020204020204" pitchFamily="34" charset="-122"/>
                <a:cs typeface="+mn-cs"/>
                <a:sym typeface="Calibri" panose="020F0502020204030204" pitchFamily="34" charset="0"/>
              </a:rPr>
            </a:br>
            <a:r>
              <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rPr>
              <a:t>Callable</a:t>
            </a:r>
            <a:r>
              <a:rPr lang="zh-CN" altLang="en-US" sz="2300" kern="1200" dirty="0">
                <a:latin typeface="微软雅黑" panose="020B0503020204020204" pitchFamily="34" charset="-122"/>
                <a:ea typeface="微软雅黑" panose="020B0503020204020204" pitchFamily="34" charset="-122"/>
                <a:cs typeface="+mn-cs"/>
                <a:sym typeface="Calibri" panose="020F0502020204030204" pitchFamily="34" charset="0"/>
              </a:rPr>
              <a:t>接口和</a:t>
            </a:r>
            <a:r>
              <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rPr>
              <a:t>Runnable</a:t>
            </a:r>
            <a:r>
              <a:rPr lang="zh-CN" altLang="en-US" sz="2300" kern="1200" dirty="0">
                <a:latin typeface="微软雅黑" panose="020B0503020204020204" pitchFamily="34" charset="-122"/>
                <a:ea typeface="微软雅黑" panose="020B0503020204020204" pitchFamily="34" charset="-122"/>
                <a:cs typeface="+mn-cs"/>
                <a:sym typeface="Calibri" panose="020F0502020204030204" pitchFamily="34" charset="0"/>
              </a:rPr>
              <a:t>类似，</a:t>
            </a:r>
            <a:r>
              <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rPr>
              <a:t>call</a:t>
            </a:r>
            <a:r>
              <a:rPr lang="zh-CN" altLang="en-US" sz="2300" kern="1200" dirty="0">
                <a:latin typeface="微软雅黑" panose="020B0503020204020204" pitchFamily="34" charset="-122"/>
                <a:ea typeface="微软雅黑" panose="020B0503020204020204" pitchFamily="34" charset="-122"/>
                <a:cs typeface="+mn-cs"/>
                <a:sym typeface="Calibri" panose="020F0502020204030204" pitchFamily="34" charset="0"/>
              </a:rPr>
              <a:t>方法是可以返回线程的执行结果。</a:t>
            </a:r>
            <a:endParaRPr lang="zh-CN" altLang="en-US" sz="23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fontAlgn="t">
              <a:lnSpc>
                <a:spcPct val="80000"/>
              </a:lnSpc>
              <a:buFont typeface="Wingdings" panose="05000000000000000000" pitchFamily="2" charset="2"/>
              <a:buNone/>
            </a:pPr>
            <a:r>
              <a:rPr lang="zh-CN" altLang="en-US" sz="2300" kern="1200" dirty="0">
                <a:latin typeface="微软雅黑" panose="020B0503020204020204" pitchFamily="34" charset="-122"/>
                <a:ea typeface="微软雅黑" panose="020B0503020204020204" pitchFamily="34" charset="-122"/>
                <a:cs typeface="+mn-cs"/>
                <a:sym typeface="Calibri" panose="020F0502020204030204" pitchFamily="34" charset="0"/>
              </a:rPr>
              <a:t>    </a:t>
            </a:r>
            <a:r>
              <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rPr>
              <a:t>Future</a:t>
            </a:r>
            <a:r>
              <a:rPr lang="zh-CN" altLang="en-US" sz="2300" kern="1200" dirty="0">
                <a:latin typeface="微软雅黑" panose="020B0503020204020204" pitchFamily="34" charset="-122"/>
                <a:ea typeface="微软雅黑" panose="020B0503020204020204" pitchFamily="34" charset="-122"/>
                <a:cs typeface="+mn-cs"/>
                <a:sym typeface="Calibri" panose="020F0502020204030204" pitchFamily="34" charset="0"/>
              </a:rPr>
              <a:t>这个接口则是描述异步运算的结果，里面的方法：</a:t>
            </a:r>
            <a:endParaRPr lang="zh-CN" altLang="en-US" sz="23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fontAlgn="t">
              <a:lnSpc>
                <a:spcPct val="80000"/>
              </a:lnSpc>
              <a:buFont typeface="Wingdings" panose="05000000000000000000" pitchFamily="2" charset="2"/>
              <a:buChar char="§"/>
            </a:pPr>
            <a:r>
              <a:rPr lang="en-US" altLang="zh-CN" sz="2300" kern="1200" dirty="0">
                <a:latin typeface="Arial Unicode MS" panose="020B0604020202020204" charset="-122"/>
                <a:ea typeface="微软雅黑" panose="020B0503020204020204" pitchFamily="34" charset="-122"/>
                <a:cs typeface="+mn-cs"/>
                <a:sym typeface="Calibri" panose="020F0502020204030204" pitchFamily="34" charset="0"/>
              </a:rPr>
              <a:t>cancel(boolean</a:t>
            </a:r>
            <a:r>
              <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rPr>
              <a:t> </a:t>
            </a:r>
            <a:r>
              <a:rPr lang="en-US" altLang="zh-CN" sz="2300" kern="1200" dirty="0">
                <a:latin typeface="Arial Unicode MS" panose="020B0604020202020204" charset="-122"/>
                <a:ea typeface="微软雅黑" panose="020B0503020204020204" pitchFamily="34" charset="-122"/>
                <a:cs typeface="+mn-cs"/>
                <a:sym typeface="Calibri" panose="020F0502020204030204" pitchFamily="34" charset="0"/>
              </a:rPr>
              <a:t>mayInterruptIfRunning):</a:t>
            </a:r>
            <a:r>
              <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rPr>
              <a:t> </a:t>
            </a:r>
            <a:r>
              <a:rPr lang="zh-CN" altLang="en-US" sz="2300" kern="1200" dirty="0">
                <a:latin typeface="微软雅黑" panose="020B0503020204020204" pitchFamily="34" charset="-122"/>
                <a:ea typeface="微软雅黑" panose="020B0503020204020204" pitchFamily="34" charset="-122"/>
                <a:cs typeface="+mn-cs"/>
                <a:sym typeface="Calibri" panose="020F0502020204030204" pitchFamily="34" charset="0"/>
              </a:rPr>
              <a:t>取消该次执行</a:t>
            </a:r>
            <a:endParaRPr lang="zh-CN" altLang="en-US" sz="23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fontAlgn="t">
              <a:lnSpc>
                <a:spcPct val="80000"/>
              </a:lnSpc>
              <a:buFont typeface="Wingdings" panose="05000000000000000000" pitchFamily="2" charset="2"/>
              <a:buChar char="§"/>
            </a:pPr>
            <a:r>
              <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rPr>
              <a:t>get()</a:t>
            </a:r>
            <a:r>
              <a:rPr lang="zh-CN" altLang="en-US" sz="2300" kern="1200" dirty="0">
                <a:latin typeface="微软雅黑" panose="020B0503020204020204" pitchFamily="34" charset="-122"/>
                <a:ea typeface="微软雅黑" panose="020B0503020204020204" pitchFamily="34" charset="-122"/>
                <a:cs typeface="+mn-cs"/>
                <a:sym typeface="Calibri" panose="020F0502020204030204" pitchFamily="34" charset="0"/>
              </a:rPr>
              <a:t>：等待并获取运算结果</a:t>
            </a:r>
            <a:endParaRPr lang="zh-CN" altLang="en-US" sz="23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fontAlgn="t">
              <a:lnSpc>
                <a:spcPct val="80000"/>
              </a:lnSpc>
              <a:buFont typeface="Wingdings" panose="05000000000000000000" pitchFamily="2" charset="2"/>
              <a:buChar char="§"/>
            </a:pPr>
            <a:r>
              <a:rPr lang="en-US" altLang="zh-CN" sz="2300" kern="1200" dirty="0">
                <a:latin typeface="Arial Unicode MS" panose="020B0604020202020204" charset="-122"/>
                <a:ea typeface="微软雅黑" panose="020B0503020204020204" pitchFamily="34" charset="-122"/>
                <a:cs typeface="+mn-cs"/>
                <a:sym typeface="Calibri" panose="020F0502020204030204" pitchFamily="34" charset="0"/>
              </a:rPr>
              <a:t>get(long</a:t>
            </a:r>
            <a:r>
              <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rPr>
              <a:t> </a:t>
            </a:r>
            <a:r>
              <a:rPr lang="en-US" altLang="zh-CN" sz="2300" kern="1200" dirty="0">
                <a:latin typeface="Arial Unicode MS" panose="020B0604020202020204" charset="-122"/>
                <a:ea typeface="微软雅黑" panose="020B0503020204020204" pitchFamily="34" charset="-122"/>
                <a:cs typeface="+mn-cs"/>
                <a:sym typeface="Calibri" panose="020F0502020204030204" pitchFamily="34" charset="0"/>
              </a:rPr>
              <a:t>timeout, TimeUnit</a:t>
            </a:r>
            <a:r>
              <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rPr>
              <a:t> </a:t>
            </a:r>
            <a:r>
              <a:rPr lang="en-US" altLang="zh-CN" sz="2300" kern="1200" dirty="0">
                <a:latin typeface="Arial Unicode MS" panose="020B0604020202020204" charset="-122"/>
                <a:ea typeface="微软雅黑" panose="020B0503020204020204" pitchFamily="34" charset="-122"/>
                <a:cs typeface="+mn-cs"/>
                <a:sym typeface="Calibri" panose="020F0502020204030204" pitchFamily="34" charset="0"/>
              </a:rPr>
              <a:t>unit)</a:t>
            </a:r>
            <a:r>
              <a:rPr lang="zh-CN" altLang="en-US" sz="2300" kern="1200" dirty="0">
                <a:latin typeface="Arial Unicode MS" panose="020B0604020202020204" charset="-122"/>
                <a:ea typeface="微软雅黑" panose="020B0503020204020204" pitchFamily="34" charset="-122"/>
                <a:cs typeface="+mn-cs"/>
                <a:sym typeface="Calibri" panose="020F0502020204030204" pitchFamily="34" charset="0"/>
              </a:rPr>
              <a:t>：等待一定时间获取运算结果</a:t>
            </a:r>
            <a:endParaRPr lang="zh-CN" altLang="en-US" sz="2300" kern="1200" dirty="0">
              <a:latin typeface="Arial Unicode MS" panose="020B0604020202020204" charset="-122"/>
              <a:ea typeface="微软雅黑" panose="020B0503020204020204" pitchFamily="34" charset="-122"/>
              <a:cs typeface="+mn-cs"/>
              <a:sym typeface="Calibri" panose="020F0502020204030204" pitchFamily="34" charset="0"/>
            </a:endParaRPr>
          </a:p>
          <a:p>
            <a:pPr defTabSz="1028700" fontAlgn="t">
              <a:lnSpc>
                <a:spcPct val="80000"/>
              </a:lnSpc>
              <a:buFont typeface="Wingdings" panose="05000000000000000000" pitchFamily="2" charset="2"/>
              <a:buChar char="§"/>
            </a:pPr>
            <a:r>
              <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rPr>
              <a:t>isCancelled()</a:t>
            </a:r>
            <a:r>
              <a:rPr lang="zh-CN" altLang="en-US" sz="2300" kern="1200" dirty="0">
                <a:latin typeface="微软雅黑" panose="020B0503020204020204" pitchFamily="34" charset="-122"/>
                <a:ea typeface="微软雅黑" panose="020B0503020204020204" pitchFamily="34" charset="-122"/>
                <a:cs typeface="+mn-cs"/>
                <a:sym typeface="Calibri" panose="020F0502020204030204" pitchFamily="34" charset="0"/>
              </a:rPr>
              <a:t>：判断任务是否已经取消</a:t>
            </a:r>
            <a:endParaRPr lang="zh-CN" altLang="en-US" sz="23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fontAlgn="t">
              <a:lnSpc>
                <a:spcPct val="80000"/>
              </a:lnSpc>
              <a:buFont typeface="Wingdings" panose="05000000000000000000" pitchFamily="2" charset="2"/>
              <a:buChar char="§"/>
            </a:pPr>
            <a:r>
              <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rPr>
              <a:t>isDone()</a:t>
            </a:r>
            <a:r>
              <a:rPr lang="zh-CN" altLang="en-US" sz="2300" kern="1200" dirty="0">
                <a:latin typeface="微软雅黑" panose="020B0503020204020204" pitchFamily="34" charset="-122"/>
                <a:ea typeface="微软雅黑" panose="020B0503020204020204" pitchFamily="34" charset="-122"/>
                <a:cs typeface="+mn-cs"/>
                <a:sym typeface="Calibri" panose="020F0502020204030204" pitchFamily="34" charset="0"/>
              </a:rPr>
              <a:t>：判断任务是否已经完成</a:t>
            </a:r>
            <a:endParaRPr lang="zh-CN" altLang="en-US" sz="23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fontAlgn="t">
              <a:lnSpc>
                <a:spcPct val="80000"/>
              </a:lnSpc>
              <a:buFont typeface="Wingdings" panose="05000000000000000000" pitchFamily="2" charset="2"/>
              <a:buNone/>
            </a:pPr>
            <a:r>
              <a:rPr lang="zh-CN" altLang="en-US" sz="2300" kern="1200" dirty="0">
                <a:latin typeface="微软雅黑" panose="020B0503020204020204" pitchFamily="34" charset="-122"/>
                <a:ea typeface="微软雅黑" panose="020B0503020204020204" pitchFamily="34" charset="-122"/>
                <a:cs typeface="+mn-cs"/>
                <a:sym typeface="Calibri" panose="020F0502020204030204" pitchFamily="34" charset="0"/>
              </a:rPr>
              <a:t>     </a:t>
            </a:r>
            <a:endParaRPr lang="zh-CN" altLang="en-US" sz="23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fontAlgn="t">
              <a:lnSpc>
                <a:spcPct val="80000"/>
              </a:lnSpc>
              <a:buFont typeface="Wingdings" panose="05000000000000000000" pitchFamily="2" charset="2"/>
              <a:buNone/>
            </a:pPr>
            <a:r>
              <a:rPr lang="zh-CN" altLang="en-US" sz="2300" kern="1200" dirty="0">
                <a:latin typeface="微软雅黑" panose="020B0503020204020204" pitchFamily="34" charset="-122"/>
                <a:ea typeface="微软雅黑" panose="020B0503020204020204" pitchFamily="34" charset="-122"/>
                <a:cs typeface="+mn-cs"/>
                <a:sym typeface="Calibri" panose="020F0502020204030204" pitchFamily="34" charset="0"/>
              </a:rPr>
              <a:t>    这三个接口构成了线程池的基础。</a:t>
            </a:r>
            <a:endParaRPr lang="zh-CN" altLang="en-US" sz="2300" kern="1200" dirty="0">
              <a:latin typeface="微软雅黑" panose="020B0503020204020204" pitchFamily="34" charset="-122"/>
              <a:ea typeface="微软雅黑" panose="020B0503020204020204" pitchFamily="34" charset="-122"/>
              <a:cs typeface="+mn-cs"/>
              <a:sym typeface="Calibri" panose="020F0502020204030204" pitchFamily="34" charset="0"/>
            </a:endParaRPr>
          </a:p>
        </p:txBody>
      </p:sp>
      <p:sp>
        <p:nvSpPr>
          <p:cNvPr id="159746" name="Rectangle 4"/>
          <p:cNvSpPr>
            <a:spLocks noGrp="1"/>
          </p:cNvSpPr>
          <p:nvPr>
            <p:ph type="title"/>
          </p:nvPr>
        </p:nvSpPr>
        <p:spPr/>
        <p:txBody>
          <a:bodyPr wrap="square" lIns="102870" tIns="51435" rIns="102870" bIns="51435" anchor="ctr"/>
          <a:lstStyle/>
          <a:p>
            <a:pPr marL="0" marR="0" lvl="0" indent="0" algn="l"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343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内置的高效的线程池</a:t>
            </a:r>
            <a:endParaRPr kumimoji="0" lang="zh-CN" altLang="en-US" sz="34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endParaRPr>
          </a:p>
        </p:txBody>
      </p:sp>
    </p:spTree>
  </p:cSld>
  <p:clrMapOvr>
    <a:masterClrMapping/>
  </p:clrMapOvr>
  <p:transition/>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81249" name="Rectangle 3"/>
          <p:cNvSpPr>
            <a:spLocks noGrp="1"/>
          </p:cNvSpPr>
          <p:nvPr>
            <p:ph idx="1"/>
          </p:nvPr>
        </p:nvSpPr>
        <p:spPr/>
        <p:txBody>
          <a:bodyPr vert="horz" wrap="square" lIns="102870" tIns="51435" rIns="102870" bIns="51435" anchor="t"/>
          <a:p>
            <a:pPr defTabSz="979805" fontAlgn="t">
              <a:buFont typeface="Wingdings" panose="05000000000000000000" pitchFamily="2" charset="2"/>
              <a:buNone/>
            </a:pPr>
            <a:r>
              <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rPr>
              <a:t>class MatchCounter implements Callable&lt;Integer&gt;</a:t>
            </a:r>
            <a:endPar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979805" fontAlgn="t">
              <a:buFont typeface="Wingdings" panose="05000000000000000000" pitchFamily="2" charset="2"/>
              <a:buNone/>
            </a:pPr>
            <a:r>
              <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rPr>
              <a:t>{</a:t>
            </a:r>
            <a:endPar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979805" fontAlgn="t">
              <a:buFont typeface="Wingdings" panose="05000000000000000000" pitchFamily="2" charset="2"/>
              <a:buNone/>
            </a:pPr>
            <a:r>
              <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rPr>
              <a:t>   public MatchCounter(File directory, String keyword) { . . . }</a:t>
            </a:r>
            <a:endPar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979805" fontAlgn="t">
              <a:buFont typeface="Wingdings" panose="05000000000000000000" pitchFamily="2" charset="2"/>
              <a:buNone/>
            </a:pPr>
            <a:r>
              <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rPr>
              <a:t>   public Integer call() { . . . } </a:t>
            </a:r>
            <a:br>
              <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rPr>
            </a:br>
            <a:r>
              <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rPr>
              <a:t>    // returns the number of matching files</a:t>
            </a:r>
            <a:endPar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979805" fontAlgn="t">
              <a:buFont typeface="Wingdings" panose="05000000000000000000" pitchFamily="2" charset="2"/>
              <a:buNone/>
            </a:pPr>
            <a:r>
              <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rPr>
              <a:t>}</a:t>
            </a:r>
            <a:endPar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979805" fontAlgn="t">
              <a:buFont typeface="Wingdings" panose="05000000000000000000" pitchFamily="2" charset="2"/>
              <a:buNone/>
            </a:pPr>
            <a:r>
              <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rPr>
              <a:t>FutureTask&lt;Integer&gt; task = new  </a:t>
            </a:r>
            <a:br>
              <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rPr>
            </a:br>
            <a:r>
              <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rPr>
              <a:t>                 FutureTask&lt;Integer&gt;(counter);</a:t>
            </a:r>
            <a:endPar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979805" fontAlgn="t">
              <a:buFont typeface="Wingdings" panose="05000000000000000000" pitchFamily="2" charset="2"/>
              <a:buNone/>
            </a:pPr>
            <a:r>
              <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rPr>
              <a:t>Thread t = new Thread(task);</a:t>
            </a:r>
            <a:endPar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979805" fontAlgn="t">
              <a:buFont typeface="Wingdings" panose="05000000000000000000" pitchFamily="2" charset="2"/>
              <a:buNone/>
            </a:pPr>
            <a:r>
              <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rPr>
              <a:t>t.start();</a:t>
            </a:r>
            <a:endPar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979805" fontAlgn="t">
              <a:buFont typeface="Wingdings" panose="05000000000000000000" pitchFamily="2" charset="2"/>
              <a:buNone/>
            </a:pPr>
            <a:r>
              <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rPr>
              <a:t>System.out.println(task.get() + " matching files.");</a:t>
            </a:r>
            <a:endPar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979805" fontAlgn="t">
              <a:buFont typeface="Wingdings" panose="05000000000000000000" pitchFamily="2" charset="2"/>
              <a:buNone/>
            </a:pPr>
            <a:endPar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979805" fontAlgn="t">
              <a:buFont typeface="Wingdings" panose="05000000000000000000" pitchFamily="2" charset="2"/>
              <a:buNone/>
            </a:pPr>
            <a:endParaRPr lang="en-US" altLang="zh-CN" sz="2300" kern="1200" dirty="0">
              <a:latin typeface="微软雅黑" panose="020B0503020204020204" pitchFamily="34" charset="-122"/>
              <a:ea typeface="微软雅黑" panose="020B0503020204020204" pitchFamily="34" charset="-122"/>
              <a:cs typeface="+mn-cs"/>
              <a:sym typeface="Calibri" panose="020F0502020204030204" pitchFamily="34" charset="0"/>
            </a:endParaRPr>
          </a:p>
        </p:txBody>
      </p:sp>
      <p:sp>
        <p:nvSpPr>
          <p:cNvPr id="160770" name="Rectangle 4"/>
          <p:cNvSpPr>
            <a:spLocks noGrp="1"/>
          </p:cNvSpPr>
          <p:nvPr>
            <p:ph type="title"/>
          </p:nvPr>
        </p:nvSpPr>
        <p:spPr/>
        <p:txBody>
          <a:bodyPr wrap="square" lIns="102870" tIns="51435" rIns="102870" bIns="51435" anchor="ctr"/>
          <a:lstStyle/>
          <a:p>
            <a:pPr marL="0" marR="0" lvl="0" indent="0" algn="l" defTabSz="97917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343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内置的高效的线程池</a:t>
            </a:r>
            <a:endParaRPr kumimoji="0" lang="zh-CN" altLang="en-US" sz="34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endParaRPr>
          </a:p>
        </p:txBody>
      </p:sp>
    </p:spTree>
  </p:cSld>
  <p:clrMapOvr>
    <a:masterClrMapping/>
  </p:clrMapOvr>
  <p:transition/>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82273" name="Rectangle 3"/>
          <p:cNvSpPr>
            <a:spLocks noGrp="1"/>
          </p:cNvSpPr>
          <p:nvPr>
            <p:ph idx="1"/>
          </p:nvPr>
        </p:nvSpPr>
        <p:spPr/>
        <p:txBody>
          <a:bodyPr vert="horz" wrap="square" lIns="102870" tIns="51435" rIns="102870" bIns="51435" anchor="t"/>
          <a:p>
            <a:pPr defTabSz="1028700" fontAlgn="t">
              <a:buFont typeface="Wingdings" panose="05000000000000000000" pitchFamily="2" charset="2"/>
              <a:buNone/>
            </a:pPr>
            <a:r>
              <a:rPr lang="zh-CN" altLang="en-US" sz="2700" kern="1200" dirty="0">
                <a:latin typeface="微软雅黑" panose="020B0503020204020204" pitchFamily="34" charset="-122"/>
                <a:ea typeface="微软雅黑" panose="020B0503020204020204" pitchFamily="34" charset="-122"/>
                <a:cs typeface="+mn-cs"/>
                <a:sym typeface="Calibri" panose="020F0502020204030204" pitchFamily="34" charset="0"/>
              </a:rPr>
              <a:t>线程池的一个实现：</a:t>
            </a:r>
            <a:r>
              <a:rPr lang="en-US" altLang="zh-CN" sz="2700" kern="1200" dirty="0">
                <a:latin typeface="微软雅黑" panose="020B0503020204020204" pitchFamily="34" charset="-122"/>
                <a:ea typeface="微软雅黑" panose="020B0503020204020204" pitchFamily="34" charset="-122"/>
                <a:cs typeface="+mn-cs"/>
                <a:sym typeface="Calibri" panose="020F0502020204030204" pitchFamily="34" charset="0"/>
              </a:rPr>
              <a:t>ThreadPoolExecutor</a:t>
            </a:r>
            <a:r>
              <a:rPr lang="zh-CN" altLang="en-US" sz="2700" kern="1200" dirty="0">
                <a:latin typeface="微软雅黑" panose="020B0503020204020204" pitchFamily="34" charset="-122"/>
                <a:ea typeface="微软雅黑" panose="020B0503020204020204" pitchFamily="34" charset="-122"/>
                <a:cs typeface="+mn-cs"/>
                <a:sym typeface="Calibri" panose="020F0502020204030204" pitchFamily="34" charset="0"/>
              </a:rPr>
              <a:t>，它实现了线程池的各方面的功能，如：</a:t>
            </a:r>
            <a:endParaRPr lang="zh-CN" altLang="en-US" sz="27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fontAlgn="t">
              <a:buFont typeface="Wingdings" panose="05000000000000000000" pitchFamily="2" charset="2"/>
              <a:buChar char="v"/>
            </a:pPr>
            <a:r>
              <a:rPr lang="zh-CN" altLang="en-US" sz="2400" kern="1200" dirty="0">
                <a:latin typeface="微软雅黑" panose="020B0503020204020204" pitchFamily="34" charset="-122"/>
                <a:ea typeface="微软雅黑" panose="020B0503020204020204" pitchFamily="34" charset="-122"/>
                <a:cs typeface="+mn-cs"/>
                <a:sym typeface="Calibri" panose="020F0502020204030204" pitchFamily="34" charset="0"/>
              </a:rPr>
              <a:t>执行某个任务（返回或不返回结果）。</a:t>
            </a:r>
            <a:endParaRPr lang="zh-CN" altLang="en-US"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fontAlgn="t">
              <a:buFont typeface="Wingdings" panose="05000000000000000000" pitchFamily="2" charset="2"/>
              <a:buChar char="v"/>
            </a:pPr>
            <a:r>
              <a:rPr lang="zh-CN" altLang="en-US" sz="2400" kern="1200" dirty="0">
                <a:latin typeface="微软雅黑" panose="020B0503020204020204" pitchFamily="34" charset="-122"/>
                <a:ea typeface="微软雅黑" panose="020B0503020204020204" pitchFamily="34" charset="-122"/>
                <a:cs typeface="+mn-cs"/>
                <a:sym typeface="Calibri" panose="020F0502020204030204" pitchFamily="34" charset="0"/>
              </a:rPr>
              <a:t>初始化一定数量的线程，随着负荷的增大而新建线程，并控制线程池的最大容量。</a:t>
            </a:r>
            <a:endParaRPr lang="zh-CN" altLang="en-US"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fontAlgn="t">
              <a:buFont typeface="Wingdings" panose="05000000000000000000" pitchFamily="2" charset="2"/>
              <a:buChar char="v"/>
            </a:pPr>
            <a:r>
              <a:rPr lang="zh-CN" altLang="en-US" sz="2400" kern="1200" dirty="0">
                <a:latin typeface="微软雅黑" panose="020B0503020204020204" pitchFamily="34" charset="-122"/>
                <a:ea typeface="微软雅黑" panose="020B0503020204020204" pitchFamily="34" charset="-122"/>
                <a:cs typeface="+mn-cs"/>
                <a:sym typeface="Calibri" panose="020F0502020204030204" pitchFamily="34" charset="0"/>
              </a:rPr>
              <a:t>在线程执行之前和之后执行一段代码。</a:t>
            </a:r>
            <a:endParaRPr lang="zh-CN" altLang="en-US"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fontAlgn="t">
              <a:buFont typeface="Wingdings" panose="05000000000000000000" pitchFamily="2" charset="2"/>
              <a:buChar char="v"/>
            </a:pPr>
            <a:r>
              <a:rPr lang="zh-CN" altLang="en-US" sz="2400" kern="1200" dirty="0">
                <a:latin typeface="微软雅黑" panose="020B0503020204020204" pitchFamily="34" charset="-122"/>
                <a:ea typeface="微软雅黑" panose="020B0503020204020204" pitchFamily="34" charset="-122"/>
                <a:cs typeface="+mn-cs"/>
                <a:sym typeface="Calibri" panose="020F0502020204030204" pitchFamily="34" charset="0"/>
              </a:rPr>
              <a:t>删除某个任务。</a:t>
            </a:r>
            <a:endParaRPr lang="zh-CN" altLang="en-US"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fontAlgn="t">
              <a:buFont typeface="Wingdings" panose="05000000000000000000" pitchFamily="2" charset="2"/>
              <a:buChar char="v"/>
            </a:pPr>
            <a:r>
              <a:rPr lang="zh-CN" altLang="en-US" sz="2400" kern="1200" dirty="0">
                <a:latin typeface="微软雅黑" panose="020B0503020204020204" pitchFamily="34" charset="-122"/>
                <a:ea typeface="微软雅黑" panose="020B0503020204020204" pitchFamily="34" charset="-122"/>
                <a:cs typeface="+mn-cs"/>
                <a:sym typeface="Calibri" panose="020F0502020204030204" pitchFamily="34" charset="0"/>
              </a:rPr>
              <a:t>关闭整个线程池。</a:t>
            </a:r>
            <a:endParaRPr lang="zh-CN" altLang="en-US"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fontAlgn="t">
              <a:buFont typeface="Wingdings" panose="05000000000000000000" pitchFamily="2" charset="2"/>
              <a:buChar char="v"/>
            </a:pPr>
            <a:r>
              <a:rPr lang="zh-CN" altLang="en-US" sz="2400" kern="1200" dirty="0">
                <a:latin typeface="微软雅黑" panose="020B0503020204020204" pitchFamily="34" charset="-122"/>
                <a:ea typeface="微软雅黑" panose="020B0503020204020204" pitchFamily="34" charset="-122"/>
                <a:cs typeface="+mn-cs"/>
                <a:sym typeface="Calibri" panose="020F0502020204030204" pitchFamily="34" charset="0"/>
              </a:rPr>
              <a:t>获取线程池运行的各个运行期参数</a:t>
            </a:r>
            <a:endParaRPr lang="zh-CN" altLang="en-US" sz="2400" kern="1200" dirty="0">
              <a:latin typeface="微软雅黑" panose="020B0503020204020204" pitchFamily="34" charset="-122"/>
              <a:ea typeface="微软雅黑" panose="020B0503020204020204" pitchFamily="34" charset="-122"/>
              <a:cs typeface="+mn-cs"/>
              <a:sym typeface="Calibri" panose="020F0502020204030204" pitchFamily="34" charset="0"/>
            </a:endParaRPr>
          </a:p>
        </p:txBody>
      </p:sp>
      <p:sp>
        <p:nvSpPr>
          <p:cNvPr id="161794" name="Rectangle 4"/>
          <p:cNvSpPr>
            <a:spLocks noGrp="1"/>
          </p:cNvSpPr>
          <p:nvPr>
            <p:ph type="title"/>
          </p:nvPr>
        </p:nvSpPr>
        <p:spPr/>
        <p:txBody>
          <a:bodyPr wrap="square" lIns="102870" tIns="51435" rIns="102870" bIns="51435" anchor="ctr"/>
          <a:lstStyle/>
          <a:p>
            <a:pPr marL="0" marR="0" lvl="0" indent="0" algn="l"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343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内置的高效的线程池</a:t>
            </a:r>
            <a:endParaRPr kumimoji="0" lang="zh-CN" altLang="en-US" sz="34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endParaRPr>
          </a:p>
        </p:txBody>
      </p:sp>
    </p:spTree>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Rectangle 2"/>
          <p:cNvSpPr>
            <a:spLocks noGrp="1"/>
          </p:cNvSpPr>
          <p:nvPr>
            <p:ph type="title"/>
          </p:nvPr>
        </p:nvSpPr>
        <p:spPr/>
        <p:txBody>
          <a:bodyPr vert="horz" wrap="square" lIns="102870" tIns="51435" rIns="102870" bIns="51435" rtlCol="0" anchor="ctr">
            <a:normAutofit fontScale="90000"/>
          </a:bodyPr>
          <a:lstStyle/>
          <a:p>
            <a:pPr marL="0" marR="0" lvl="0" indent="0" algn="l"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3555"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主线程</a:t>
            </a:r>
            <a:endParaRPr kumimoji="0" lang="zh-CN" altLang="en-US" sz="3555"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endParaRPr>
          </a:p>
        </p:txBody>
      </p:sp>
      <p:sp>
        <p:nvSpPr>
          <p:cNvPr id="19458" name="内容占位符 1"/>
          <p:cNvSpPr>
            <a:spLocks noGrp="1"/>
          </p:cNvSpPr>
          <p:nvPr>
            <p:ph idx="1"/>
          </p:nvPr>
        </p:nvSpPr>
        <p:spPr>
          <a:xfrm>
            <a:off x="419100" y="1328738"/>
            <a:ext cx="8229600" cy="4525963"/>
          </a:xfrm>
        </p:spPr>
        <p:txBody>
          <a:bodyPr wrap="square" lIns="102870" tIns="51435" rIns="102870" bIns="51435" anchor="t"/>
          <a:lstStyle/>
          <a:p>
            <a:pPr marL="368300" marR="0" lvl="0" indent="-368300" algn="l" defTabSz="1028700" rtl="0" eaLnBrk="0" fontAlgn="base" latinLnBrk="0" hangingPunct="0">
              <a:lnSpc>
                <a:spcPct val="120000"/>
              </a:lnSpc>
              <a:spcBef>
                <a:spcPct val="19000"/>
              </a:spcBef>
              <a:spcAft>
                <a:spcPct val="0"/>
              </a:spcAft>
              <a:buClr>
                <a:schemeClr val="tx1"/>
              </a:buClr>
              <a:buSzTx/>
              <a:buFont typeface="Arial" panose="020B0604020202020204" pitchFamily="34" charset="0"/>
              <a:buChar char="•"/>
              <a:defRPr/>
            </a:pPr>
            <a:r>
              <a:rPr kumimoji="0" lang="zh-CN" altLang="en-US"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在</a:t>
            </a:r>
            <a:r>
              <a:rPr kumimoji="0" lang="en-US" altLang="zh-CN"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Java</a:t>
            </a:r>
            <a:r>
              <a:rPr kumimoji="0" lang="zh-CN" altLang="en-US"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程序启动时，一个线程立刻运行，该线程通常称为程序的主线程。</a:t>
            </a:r>
            <a:endParaRPr kumimoji="0" lang="zh-CN" altLang="en-US"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20000"/>
              </a:lnSpc>
              <a:spcBef>
                <a:spcPct val="19000"/>
              </a:spcBef>
              <a:spcAft>
                <a:spcPct val="0"/>
              </a:spcAft>
              <a:buClr>
                <a:schemeClr val="tx1"/>
              </a:buClr>
              <a:buSzTx/>
              <a:buFont typeface="Arial" panose="020B0604020202020204" pitchFamily="34" charset="0"/>
              <a:buChar char="•"/>
              <a:defRPr/>
            </a:pPr>
            <a:r>
              <a:rPr kumimoji="0" lang="zh-CN" altLang="en-US"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主线程的重要性体现在两个方面： </a:t>
            </a:r>
            <a:endParaRPr kumimoji="0" lang="zh-CN" altLang="en-US"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795655" marR="0" lvl="1" indent="-306705" algn="l" defTabSz="1028700" rtl="0" eaLnBrk="0" fontAlgn="base" latinLnBrk="0" hangingPunct="0">
              <a:lnSpc>
                <a:spcPct val="120000"/>
              </a:lnSpc>
              <a:spcBef>
                <a:spcPct val="19000"/>
              </a:spcBef>
              <a:spcAft>
                <a:spcPct val="0"/>
              </a:spcAft>
              <a:buClrTx/>
              <a:buSzTx/>
              <a:buFont typeface="Arial" panose="020B0604020202020204" pitchFamily="34" charset="0"/>
              <a:buChar char="–"/>
              <a:defRPr/>
            </a:pPr>
            <a:r>
              <a:rPr kumimoji="0" lang="zh-CN" altLang="en-GB" sz="23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它是产生其他子线程的线程。</a:t>
            </a:r>
            <a:endParaRPr kumimoji="0" lang="zh-CN" altLang="en-GB" sz="23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795655" marR="0" lvl="1" indent="-306705" algn="l" defTabSz="1028700" rtl="0" eaLnBrk="0" fontAlgn="base" latinLnBrk="0" hangingPunct="0">
              <a:lnSpc>
                <a:spcPct val="120000"/>
              </a:lnSpc>
              <a:spcBef>
                <a:spcPct val="19000"/>
              </a:spcBef>
              <a:spcAft>
                <a:spcPct val="0"/>
              </a:spcAft>
              <a:buClrTx/>
              <a:buSzTx/>
              <a:buFont typeface="Arial" panose="020B0604020202020204" pitchFamily="34" charset="0"/>
              <a:buChar char="–"/>
              <a:defRPr/>
            </a:pPr>
            <a:r>
              <a:rPr kumimoji="0" lang="zh-CN" altLang="en-GB" sz="23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通常它必须最后完成执行，因为它执行各种关闭动作。</a:t>
            </a:r>
            <a:endParaRPr kumimoji="0" lang="zh-CN" altLang="en-US" sz="23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endPar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p:txBody>
      </p:sp>
      <p:sp>
        <p:nvSpPr>
          <p:cNvPr id="40963" name="Rectangle 3"/>
          <p:cNvSpPr/>
          <p:nvPr/>
        </p:nvSpPr>
        <p:spPr>
          <a:xfrm>
            <a:off x="-198437" y="1349375"/>
            <a:ext cx="9180512" cy="4079875"/>
          </a:xfrm>
          <a:prstGeom prst="rect">
            <a:avLst/>
          </a:prstGeom>
          <a:noFill/>
          <a:ln w="9525">
            <a:noFill/>
          </a:ln>
        </p:spPr>
        <p:txBody>
          <a:bodyPr lIns="102870" tIns="51435" rIns="102870" bIns="51435" anchor="t"/>
          <a:p>
            <a:pPr marL="342900" indent="-342900">
              <a:lnSpc>
                <a:spcPct val="120000"/>
              </a:lnSpc>
              <a:spcBef>
                <a:spcPct val="20000"/>
              </a:spcBef>
              <a:buClr>
                <a:schemeClr val="tx1"/>
              </a:buClr>
              <a:buChar char="•"/>
            </a:pPr>
            <a:endParaRPr lang="zh-CN" altLang="en-US" sz="3200" b="1" dirty="0">
              <a:latin typeface="楷体_GB2312" pitchFamily="49" charset="-122"/>
              <a:ea typeface="楷体_GB2312" pitchFamily="49" charset="-122"/>
              <a:sym typeface="Calibri" panose="020F0502020204030204" pitchFamily="34" charset="0"/>
            </a:endParaRPr>
          </a:p>
        </p:txBody>
      </p:sp>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83297" name="Rectangle 3"/>
          <p:cNvSpPr>
            <a:spLocks noGrp="1"/>
          </p:cNvSpPr>
          <p:nvPr>
            <p:ph idx="1"/>
          </p:nvPr>
        </p:nvSpPr>
        <p:spPr/>
        <p:txBody>
          <a:bodyPr vert="horz" wrap="square" lIns="102870" tIns="51435" rIns="102870" bIns="51435" anchor="t"/>
          <a:p>
            <a:pPr defTabSz="1028700" fontAlgn="t">
              <a:lnSpc>
                <a:spcPct val="80000"/>
              </a:lnSpc>
              <a:buFont typeface="Wingdings" panose="05000000000000000000" pitchFamily="2" charset="2"/>
              <a:buNone/>
            </a:pPr>
            <a:r>
              <a:rPr lang="en-US" altLang="zh-CN" sz="2700" kern="1200" dirty="0">
                <a:latin typeface="微软雅黑" panose="020B0503020204020204" pitchFamily="34" charset="-122"/>
                <a:ea typeface="微软雅黑" panose="020B0503020204020204" pitchFamily="34" charset="-122"/>
                <a:cs typeface="+mn-cs"/>
                <a:sym typeface="Calibri" panose="020F0502020204030204" pitchFamily="34" charset="0"/>
              </a:rPr>
              <a:t>    ThreadPoolExecutor</a:t>
            </a:r>
            <a:r>
              <a:rPr lang="zh-CN" altLang="en-US" sz="2700" kern="1200" dirty="0">
                <a:latin typeface="微软雅黑" panose="020B0503020204020204" pitchFamily="34" charset="-122"/>
                <a:ea typeface="微软雅黑" panose="020B0503020204020204" pitchFamily="34" charset="-122"/>
                <a:cs typeface="+mn-cs"/>
                <a:sym typeface="Calibri" panose="020F0502020204030204" pitchFamily="34" charset="0"/>
              </a:rPr>
              <a:t>的一些常用方法：</a:t>
            </a:r>
            <a:endParaRPr lang="zh-CN" altLang="en-US" sz="27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fontAlgn="t">
              <a:lnSpc>
                <a:spcPct val="80000"/>
              </a:lnSpc>
              <a:buFont typeface="Wingdings" panose="05000000000000000000" pitchFamily="2" charset="2"/>
              <a:buChar char="v"/>
            </a:pPr>
            <a:r>
              <a:rPr lang="en-US" altLang="zh-CN" sz="2700" i="1" u="sng" kern="1200" dirty="0">
                <a:latin typeface="微软雅黑" panose="020B0503020204020204" pitchFamily="34" charset="-122"/>
                <a:ea typeface="微软雅黑" panose="020B0503020204020204" pitchFamily="34" charset="-122"/>
                <a:cs typeface="+mn-cs"/>
                <a:sym typeface="Calibri" panose="020F0502020204030204" pitchFamily="34" charset="0"/>
              </a:rPr>
              <a:t>void execute(Runnable command)</a:t>
            </a:r>
            <a:endParaRPr lang="en-US" altLang="zh-CN" sz="2700" i="1" u="sng"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fontAlgn="t">
              <a:lnSpc>
                <a:spcPct val="80000"/>
              </a:lnSpc>
              <a:buFont typeface="Wingdings" panose="05000000000000000000" pitchFamily="2" charset="2"/>
              <a:buNone/>
            </a:pPr>
            <a:r>
              <a:rPr lang="en-US" altLang="zh-CN" sz="2700" kern="1200" dirty="0">
                <a:latin typeface="微软雅黑" panose="020B0503020204020204" pitchFamily="34" charset="-122"/>
                <a:ea typeface="微软雅黑" panose="020B0503020204020204" pitchFamily="34" charset="-122"/>
                <a:cs typeface="+mn-cs"/>
                <a:sym typeface="Calibri" panose="020F0502020204030204" pitchFamily="34" charset="0"/>
              </a:rPr>
              <a:t>	</a:t>
            </a:r>
            <a:r>
              <a:rPr lang="zh-CN" altLang="en-US" sz="2700" kern="1200" dirty="0">
                <a:latin typeface="微软雅黑" panose="020B0503020204020204" pitchFamily="34" charset="-122"/>
                <a:ea typeface="微软雅黑" panose="020B0503020204020204" pitchFamily="34" charset="-122"/>
                <a:cs typeface="+mn-cs"/>
                <a:sym typeface="Calibri" panose="020F0502020204030204" pitchFamily="34" charset="0"/>
              </a:rPr>
              <a:t>运行某个任务（不返回结果）</a:t>
            </a:r>
            <a:endParaRPr lang="zh-CN" altLang="en-US" sz="27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fontAlgn="t">
              <a:lnSpc>
                <a:spcPct val="80000"/>
              </a:lnSpc>
              <a:buFont typeface="Wingdings" panose="05000000000000000000" pitchFamily="2" charset="2"/>
              <a:buChar char="v"/>
            </a:pPr>
            <a:r>
              <a:rPr lang="en-US" altLang="zh-CN" sz="2700" i="1" u="sng" kern="1200" dirty="0">
                <a:latin typeface="微软雅黑" panose="020B0503020204020204" pitchFamily="34" charset="-122"/>
                <a:ea typeface="微软雅黑" panose="020B0503020204020204" pitchFamily="34" charset="-122"/>
                <a:cs typeface="+mn-cs"/>
                <a:sym typeface="Calibri" panose="020F0502020204030204" pitchFamily="34" charset="0"/>
              </a:rPr>
              <a:t>Future&lt;T&gt; submit(Callable&lt;T&gt; task)</a:t>
            </a:r>
            <a:endParaRPr lang="en-US" altLang="zh-CN" sz="2700" i="1" u="sng"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fontAlgn="t">
              <a:lnSpc>
                <a:spcPct val="80000"/>
              </a:lnSpc>
              <a:buFont typeface="Wingdings" panose="05000000000000000000" pitchFamily="2" charset="2"/>
              <a:buNone/>
            </a:pPr>
            <a:r>
              <a:rPr lang="en-US" altLang="zh-CN" sz="2700" kern="1200" dirty="0">
                <a:latin typeface="微软雅黑" panose="020B0503020204020204" pitchFamily="34" charset="-122"/>
                <a:ea typeface="微软雅黑" panose="020B0503020204020204" pitchFamily="34" charset="-122"/>
                <a:cs typeface="+mn-cs"/>
                <a:sym typeface="Calibri" panose="020F0502020204030204" pitchFamily="34" charset="0"/>
              </a:rPr>
              <a:t>	</a:t>
            </a:r>
            <a:r>
              <a:rPr lang="zh-CN" altLang="en-US" sz="2700" kern="1200" dirty="0">
                <a:latin typeface="微软雅黑" panose="020B0503020204020204" pitchFamily="34" charset="-122"/>
                <a:ea typeface="微软雅黑" panose="020B0503020204020204" pitchFamily="34" charset="-122"/>
                <a:cs typeface="+mn-cs"/>
                <a:sym typeface="Calibri" panose="020F0502020204030204" pitchFamily="34" charset="0"/>
              </a:rPr>
              <a:t>将某个任务放进线程池，并获取其运行结果</a:t>
            </a:r>
            <a:endParaRPr lang="zh-CN" altLang="en-US" sz="27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fontAlgn="t">
              <a:lnSpc>
                <a:spcPct val="80000"/>
              </a:lnSpc>
              <a:buFont typeface="Wingdings" panose="05000000000000000000" pitchFamily="2" charset="2"/>
              <a:buChar char="v"/>
            </a:pPr>
            <a:r>
              <a:rPr lang="en-US" altLang="zh-CN" sz="2700" i="1" u="sng" kern="1200" dirty="0">
                <a:latin typeface="微软雅黑" panose="020B0503020204020204" pitchFamily="34" charset="-122"/>
                <a:ea typeface="微软雅黑" panose="020B0503020204020204" pitchFamily="34" charset="-122"/>
                <a:cs typeface="+mn-cs"/>
                <a:sym typeface="Calibri" panose="020F0502020204030204" pitchFamily="34" charset="0"/>
              </a:rPr>
              <a:t>int getActiveCount()</a:t>
            </a:r>
            <a:endParaRPr lang="en-US" altLang="zh-CN" sz="2700" i="1" u="sng"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fontAlgn="t">
              <a:lnSpc>
                <a:spcPct val="80000"/>
              </a:lnSpc>
              <a:buFont typeface="Wingdings" panose="05000000000000000000" pitchFamily="2" charset="2"/>
              <a:buNone/>
            </a:pPr>
            <a:r>
              <a:rPr lang="en-US" altLang="zh-CN" sz="2700" kern="1200" dirty="0">
                <a:latin typeface="微软雅黑" panose="020B0503020204020204" pitchFamily="34" charset="-122"/>
                <a:ea typeface="微软雅黑" panose="020B0503020204020204" pitchFamily="34" charset="-122"/>
                <a:cs typeface="+mn-cs"/>
                <a:sym typeface="Calibri" panose="020F0502020204030204" pitchFamily="34" charset="0"/>
              </a:rPr>
              <a:t>	</a:t>
            </a:r>
            <a:r>
              <a:rPr lang="zh-CN" altLang="en-US" sz="2700" kern="1200" dirty="0">
                <a:latin typeface="微软雅黑" panose="020B0503020204020204" pitchFamily="34" charset="-122"/>
                <a:ea typeface="微软雅黑" panose="020B0503020204020204" pitchFamily="34" charset="-122"/>
                <a:cs typeface="+mn-cs"/>
                <a:sym typeface="Calibri" panose="020F0502020204030204" pitchFamily="34" charset="0"/>
              </a:rPr>
              <a:t>获取线程池中活跃线程的数量</a:t>
            </a:r>
            <a:endParaRPr lang="zh-CN" altLang="en-US" sz="27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fontAlgn="t">
              <a:lnSpc>
                <a:spcPct val="80000"/>
              </a:lnSpc>
              <a:buFont typeface="Wingdings" panose="05000000000000000000" pitchFamily="2" charset="2"/>
              <a:buChar char="v"/>
            </a:pPr>
            <a:r>
              <a:rPr lang="en-US" altLang="zh-CN" sz="2700" i="1" u="sng" kern="1200" dirty="0">
                <a:latin typeface="微软雅黑" panose="020B0503020204020204" pitchFamily="34" charset="-122"/>
                <a:ea typeface="微软雅黑" panose="020B0503020204020204" pitchFamily="34" charset="-122"/>
                <a:cs typeface="+mn-cs"/>
                <a:sym typeface="Calibri" panose="020F0502020204030204" pitchFamily="34" charset="0"/>
              </a:rPr>
              <a:t>long getCompletedTaskCount() </a:t>
            </a:r>
            <a:endParaRPr lang="en-US" altLang="zh-CN" sz="2700" i="1" u="sng"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fontAlgn="t">
              <a:lnSpc>
                <a:spcPct val="80000"/>
              </a:lnSpc>
              <a:buFont typeface="Wingdings" panose="05000000000000000000" pitchFamily="2" charset="2"/>
              <a:buNone/>
            </a:pPr>
            <a:r>
              <a:rPr lang="en-US" altLang="zh-CN" sz="2700" kern="1200" dirty="0">
                <a:latin typeface="微软雅黑" panose="020B0503020204020204" pitchFamily="34" charset="-122"/>
                <a:ea typeface="微软雅黑" panose="020B0503020204020204" pitchFamily="34" charset="-122"/>
                <a:cs typeface="+mn-cs"/>
                <a:sym typeface="Calibri" panose="020F0502020204030204" pitchFamily="34" charset="0"/>
              </a:rPr>
              <a:t>	</a:t>
            </a:r>
            <a:r>
              <a:rPr lang="zh-CN" altLang="en-US" sz="2700" kern="1200" dirty="0">
                <a:latin typeface="微软雅黑" panose="020B0503020204020204" pitchFamily="34" charset="-122"/>
                <a:ea typeface="微软雅黑" panose="020B0503020204020204" pitchFamily="34" charset="-122"/>
                <a:cs typeface="+mn-cs"/>
                <a:sym typeface="Calibri" panose="020F0502020204030204" pitchFamily="34" charset="0"/>
              </a:rPr>
              <a:t>获取已执行完的任务的数量</a:t>
            </a:r>
            <a:endParaRPr lang="zh-CN" altLang="en-US" sz="2700"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fontAlgn="t">
              <a:lnSpc>
                <a:spcPct val="80000"/>
              </a:lnSpc>
              <a:buFont typeface="Wingdings" panose="05000000000000000000" pitchFamily="2" charset="2"/>
              <a:buChar char="v"/>
            </a:pPr>
            <a:r>
              <a:rPr lang="en-US" altLang="zh-CN" sz="2700" i="1" u="sng" kern="1200" dirty="0">
                <a:latin typeface="微软雅黑" panose="020B0503020204020204" pitchFamily="34" charset="-122"/>
                <a:ea typeface="微软雅黑" panose="020B0503020204020204" pitchFamily="34" charset="-122"/>
                <a:cs typeface="+mn-cs"/>
                <a:sym typeface="Calibri" panose="020F0502020204030204" pitchFamily="34" charset="0"/>
              </a:rPr>
              <a:t>shutdown</a:t>
            </a:r>
            <a:r>
              <a:rPr lang="zh-CN" altLang="en-US" sz="2700" i="1" u="sng" kern="1200" dirty="0">
                <a:latin typeface="微软雅黑" panose="020B0503020204020204" pitchFamily="34" charset="-122"/>
                <a:ea typeface="微软雅黑" panose="020B0503020204020204" pitchFamily="34" charset="-122"/>
                <a:cs typeface="+mn-cs"/>
                <a:sym typeface="Calibri" panose="020F0502020204030204" pitchFamily="34" charset="0"/>
              </a:rPr>
              <a:t>和</a:t>
            </a:r>
            <a:r>
              <a:rPr lang="en-US" altLang="zh-CN" sz="2700" i="1" u="sng" kern="1200" dirty="0">
                <a:latin typeface="微软雅黑" panose="020B0503020204020204" pitchFamily="34" charset="-122"/>
                <a:ea typeface="微软雅黑" panose="020B0503020204020204" pitchFamily="34" charset="-122"/>
                <a:cs typeface="+mn-cs"/>
                <a:sym typeface="Calibri" panose="020F0502020204030204" pitchFamily="34" charset="0"/>
              </a:rPr>
              <a:t>shutdownNow()</a:t>
            </a:r>
            <a:endParaRPr lang="en-US" altLang="zh-CN" sz="2700" i="1" u="sng" kern="1200" dirty="0">
              <a:latin typeface="微软雅黑" panose="020B0503020204020204" pitchFamily="34" charset="-122"/>
              <a:ea typeface="微软雅黑" panose="020B0503020204020204" pitchFamily="34" charset="-122"/>
              <a:cs typeface="+mn-cs"/>
              <a:sym typeface="Calibri" panose="020F0502020204030204" pitchFamily="34" charset="0"/>
            </a:endParaRPr>
          </a:p>
          <a:p>
            <a:pPr defTabSz="1028700" fontAlgn="t">
              <a:lnSpc>
                <a:spcPct val="80000"/>
              </a:lnSpc>
              <a:buFont typeface="Wingdings" panose="05000000000000000000" pitchFamily="2" charset="2"/>
              <a:buNone/>
            </a:pPr>
            <a:r>
              <a:rPr lang="en-US" altLang="zh-CN" sz="2700" kern="1200" dirty="0">
                <a:latin typeface="微软雅黑" panose="020B0503020204020204" pitchFamily="34" charset="-122"/>
                <a:ea typeface="微软雅黑" panose="020B0503020204020204" pitchFamily="34" charset="-122"/>
                <a:cs typeface="+mn-cs"/>
                <a:sym typeface="Calibri" panose="020F0502020204030204" pitchFamily="34" charset="0"/>
              </a:rPr>
              <a:t>	</a:t>
            </a:r>
            <a:r>
              <a:rPr lang="zh-CN" altLang="en-US" sz="2700" kern="1200" dirty="0">
                <a:latin typeface="微软雅黑" panose="020B0503020204020204" pitchFamily="34" charset="-122"/>
                <a:ea typeface="微软雅黑" panose="020B0503020204020204" pitchFamily="34" charset="-122"/>
                <a:cs typeface="+mn-cs"/>
                <a:sym typeface="Calibri" panose="020F0502020204030204" pitchFamily="34" charset="0"/>
              </a:rPr>
              <a:t>关闭线程池。类似于</a:t>
            </a:r>
            <a:r>
              <a:rPr lang="en-US" altLang="zh-CN" sz="2700" kern="1200" dirty="0">
                <a:latin typeface="微软雅黑" panose="020B0503020204020204" pitchFamily="34" charset="-122"/>
                <a:ea typeface="微软雅黑" panose="020B0503020204020204" pitchFamily="34" charset="-122"/>
                <a:cs typeface="+mn-cs"/>
                <a:sym typeface="Calibri" panose="020F0502020204030204" pitchFamily="34" charset="0"/>
              </a:rPr>
              <a:t>kill</a:t>
            </a:r>
            <a:r>
              <a:rPr lang="zh-CN" altLang="en-US" sz="2700" kern="1200" dirty="0">
                <a:latin typeface="微软雅黑" panose="020B0503020204020204" pitchFamily="34" charset="-122"/>
                <a:ea typeface="微软雅黑" panose="020B0503020204020204" pitchFamily="34" charset="-122"/>
                <a:cs typeface="+mn-cs"/>
                <a:sym typeface="Calibri" panose="020F0502020204030204" pitchFamily="34" charset="0"/>
              </a:rPr>
              <a:t>和</a:t>
            </a:r>
            <a:r>
              <a:rPr lang="en-US" altLang="zh-CN" sz="2700" kern="1200" dirty="0">
                <a:latin typeface="微软雅黑" panose="020B0503020204020204" pitchFamily="34" charset="-122"/>
                <a:ea typeface="微软雅黑" panose="020B0503020204020204" pitchFamily="34" charset="-122"/>
                <a:cs typeface="+mn-cs"/>
                <a:sym typeface="Calibri" panose="020F0502020204030204" pitchFamily="34" charset="0"/>
              </a:rPr>
              <a:t>kill –9</a:t>
            </a:r>
            <a:r>
              <a:rPr lang="zh-CN" altLang="en-US" sz="2700" kern="1200" dirty="0">
                <a:latin typeface="微软雅黑" panose="020B0503020204020204" pitchFamily="34" charset="-122"/>
                <a:ea typeface="微软雅黑" panose="020B0503020204020204" pitchFamily="34" charset="-122"/>
                <a:cs typeface="+mn-cs"/>
                <a:sym typeface="Calibri" panose="020F0502020204030204" pitchFamily="34" charset="0"/>
              </a:rPr>
              <a:t>。</a:t>
            </a:r>
            <a:endParaRPr lang="zh-CN" altLang="en-US" sz="2700" kern="1200" dirty="0">
              <a:latin typeface="微软雅黑" panose="020B0503020204020204" pitchFamily="34" charset="-122"/>
              <a:ea typeface="微软雅黑" panose="020B0503020204020204" pitchFamily="34" charset="-122"/>
              <a:cs typeface="+mn-cs"/>
              <a:sym typeface="Calibri" panose="020F0502020204030204" pitchFamily="34" charset="0"/>
            </a:endParaRPr>
          </a:p>
        </p:txBody>
      </p:sp>
      <p:sp>
        <p:nvSpPr>
          <p:cNvPr id="162818" name="Rectangle 5"/>
          <p:cNvSpPr>
            <a:spLocks noGrp="1"/>
          </p:cNvSpPr>
          <p:nvPr>
            <p:ph type="title"/>
          </p:nvPr>
        </p:nvSpPr>
        <p:spPr/>
        <p:txBody>
          <a:bodyPr wrap="square" lIns="102870" tIns="51435" rIns="102870" bIns="51435" anchor="ctr"/>
          <a:lstStyle/>
          <a:p>
            <a:pPr marL="0" marR="0" lvl="0" indent="0" algn="l"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343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内置的高效的线程池</a:t>
            </a:r>
            <a:endParaRPr kumimoji="0" lang="zh-CN" altLang="en-US" sz="34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endParaRPr>
          </a:p>
        </p:txBody>
      </p:sp>
    </p:spTree>
  </p:cSld>
  <p:clrMapOvr>
    <a:masterClrMapping/>
  </p:clrMapOvr>
  <p:transition/>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63841" name="Rectangle 2"/>
          <p:cNvSpPr>
            <a:spLocks noGrp="1"/>
          </p:cNvSpPr>
          <p:nvPr>
            <p:ph type="title"/>
          </p:nvPr>
        </p:nvSpPr>
        <p:spPr/>
        <p:txBody>
          <a:bodyPr wrap="square" lIns="102870" tIns="51435" rIns="102870" bIns="51435" anchor="ctr"/>
          <a:lstStyle/>
          <a:p>
            <a:pPr marL="0" marR="0" lvl="0" indent="0" algn="l"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343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线程池的组成</a:t>
            </a:r>
            <a:endParaRPr kumimoji="0" lang="zh-CN" altLang="en-US" sz="34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endParaRPr>
          </a:p>
        </p:txBody>
      </p:sp>
      <p:sp>
        <p:nvSpPr>
          <p:cNvPr id="163842" name="Rectangle 3"/>
          <p:cNvSpPr>
            <a:spLocks noGrp="1"/>
          </p:cNvSpPr>
          <p:nvPr>
            <p:ph idx="1"/>
          </p:nvPr>
        </p:nvSpPr>
        <p:spPr>
          <a:xfrm>
            <a:off x="419100" y="1328738"/>
            <a:ext cx="8229600" cy="4525963"/>
          </a:xfrm>
        </p:spPr>
        <p:txBody>
          <a:bodyPr wrap="square" lIns="102870" tIns="51435" rIns="102870" bIns="51435" anchor="t"/>
          <a:lstStyle/>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线程池管理器（</a:t>
            </a:r>
            <a:r>
              <a:rPr kumimoji="0" lang="en-US" altLang="zh-CN"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ThreadPoolManager</a:t>
            </a:r>
            <a:r>
              <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）：用于创建并管理线程池</a:t>
            </a:r>
            <a:endPar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工作线程（</a:t>
            </a:r>
            <a:r>
              <a:rPr kumimoji="0" lang="en-US" altLang="zh-CN"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WorkThread</a:t>
            </a:r>
            <a:r>
              <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 线程池中线程</a:t>
            </a:r>
            <a:endPar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任务接口（</a:t>
            </a:r>
            <a:r>
              <a:rPr kumimoji="0" lang="en-US" altLang="zh-CN"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Task</a:t>
            </a:r>
            <a:r>
              <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）：每个任务必须实现的接口，以供工作线程调度任务的执行。</a:t>
            </a:r>
            <a:endPar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任务队列：用于存放没有处理的任务。提供一种缓冲机制。</a:t>
            </a:r>
            <a:endPar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示例：</a:t>
            </a:r>
            <a:r>
              <a:rPr kumimoji="0" lang="en-US" altLang="zh-CN"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ThreadPoolTest.java</a:t>
            </a:r>
            <a:endParaRPr kumimoji="0" lang="en-US" altLang="zh-CN"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p:txBody>
      </p:sp>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64865" name="Rectangle 2"/>
          <p:cNvSpPr>
            <a:spLocks noGrp="1"/>
          </p:cNvSpPr>
          <p:nvPr>
            <p:ph type="title"/>
          </p:nvPr>
        </p:nvSpPr>
        <p:spPr/>
        <p:txBody>
          <a:bodyPr wrap="square" lIns="102870" tIns="51435" rIns="102870" bIns="51435" anchor="ctr"/>
          <a:lstStyle/>
          <a:p>
            <a:pPr marL="0" marR="0" lvl="0" indent="0" algn="l"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343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线程池的优势及风险</a:t>
            </a:r>
            <a:endParaRPr kumimoji="0" lang="zh-CN" altLang="en-US" sz="34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endParaRPr>
          </a:p>
        </p:txBody>
      </p:sp>
      <p:sp>
        <p:nvSpPr>
          <p:cNvPr id="164866" name="Rectangle 3"/>
          <p:cNvSpPr>
            <a:spLocks noGrp="1"/>
          </p:cNvSpPr>
          <p:nvPr>
            <p:ph idx="1"/>
          </p:nvPr>
        </p:nvSpPr>
        <p:spPr>
          <a:xfrm>
            <a:off x="417513" y="1166813"/>
            <a:ext cx="8231188" cy="4524375"/>
          </a:xfrm>
        </p:spPr>
        <p:txBody>
          <a:bodyPr wrap="square" lIns="102870" tIns="51435" rIns="102870" bIns="51435" anchor="t"/>
          <a:lstStyle/>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优势</a:t>
            </a:r>
            <a:endPar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795655" marR="0" lvl="1" indent="-306705"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zh-CN" altLang="en-US"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减少在创建和销毁线程上所花的时间以及系统资源的开销 </a:t>
            </a:r>
            <a:endParaRPr kumimoji="0" lang="zh-CN" altLang="en-US"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795655" marR="0" lvl="1" indent="-306705"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zh-CN" altLang="en-US"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如不使用线程池，有可能造成系统创建大量线程而导致消耗完系统内存以及”过度切换”。</a:t>
            </a:r>
            <a:endParaRPr kumimoji="0" lang="zh-CN" altLang="en-US"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风险</a:t>
            </a:r>
            <a:endPar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795655" marR="0" lvl="1" indent="-306705"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zh-CN" altLang="en-US"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用线程池构建的应用程序容易遭受任何其它多线程应用程序容易遭受的所有并发风险，诸如同步错误和死锁，它还容易遭受特定于线程池的少数其它风险，诸如与池有关的死锁、资源不足和线程泄漏（请求过载）。</a:t>
            </a:r>
            <a:endParaRPr kumimoji="0" lang="zh-CN" altLang="en-US"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p:txBody>
      </p:sp>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86369" name="矩形 3"/>
          <p:cNvSpPr/>
          <p:nvPr/>
        </p:nvSpPr>
        <p:spPr>
          <a:xfrm>
            <a:off x="2862263" y="2441575"/>
            <a:ext cx="4133850" cy="1136650"/>
          </a:xfrm>
          <a:prstGeom prst="rect">
            <a:avLst/>
          </a:prstGeom>
          <a:noFill/>
          <a:ln w="9525">
            <a:noFill/>
          </a:ln>
        </p:spPr>
        <p:txBody>
          <a:bodyPr wrap="none" anchor="t">
            <a:spAutoFit/>
          </a:bodyPr>
          <a:p>
            <a:pPr marL="0" lvl="1" indent="0" eaLnBrk="1" hangingPunct="1"/>
            <a:r>
              <a:rPr lang="zh-CN" altLang="en-US" sz="4800" b="1" dirty="0">
                <a:solidFill>
                  <a:srgbClr val="00B0F0"/>
                </a:solidFill>
                <a:latin typeface="Arial" panose="020B0604020202020204" pitchFamily="34" charset="0"/>
                <a:ea typeface="微软雅黑" panose="020B0503020204020204" pitchFamily="34" charset="-122"/>
                <a:sym typeface="Calibri" panose="020F0502020204030204" pitchFamily="34" charset="0"/>
              </a:rPr>
              <a:t>线程其它相关</a:t>
            </a:r>
            <a:endParaRPr lang="zh-CN" altLang="en-US" sz="4800" b="1" dirty="0">
              <a:solidFill>
                <a:srgbClr val="00B0F0"/>
              </a:solidFill>
              <a:latin typeface="Arial" panose="020B0604020202020204" pitchFamily="34" charset="0"/>
              <a:ea typeface="微软雅黑" panose="020B0503020204020204" pitchFamily="34" charset="-122"/>
              <a:sym typeface="Calibri" panose="020F0502020204030204" pitchFamily="34" charset="0"/>
            </a:endParaRPr>
          </a:p>
          <a:p>
            <a:pPr marL="0" lvl="1" indent="0" eaLnBrk="1" hangingPunct="1"/>
            <a:r>
              <a:rPr lang="en-US" altLang="zh-CN" b="1" dirty="0">
                <a:solidFill>
                  <a:srgbClr val="7F7F7F"/>
                </a:solidFill>
                <a:latin typeface="Arial" panose="020B0604020202020204" pitchFamily="34" charset="0"/>
                <a:ea typeface="宋体" panose="02010600030101010101" pitchFamily="2" charset="-122"/>
                <a:sym typeface="微软雅黑" panose="020B0503020204020204" pitchFamily="34" charset="-122"/>
              </a:rPr>
              <a:t>  </a:t>
            </a:r>
            <a:r>
              <a:rPr lang="zh-CN" altLang="en-US" b="1" dirty="0">
                <a:solidFill>
                  <a:srgbClr val="7F7F7F"/>
                </a:solidFill>
                <a:latin typeface="Arial" panose="020B0604020202020204" pitchFamily="34" charset="0"/>
                <a:ea typeface="微软雅黑" panose="020B0503020204020204" pitchFamily="34" charset="-122"/>
                <a:sym typeface="微软雅黑" panose="020B0503020204020204" pitchFamily="34" charset="-122"/>
              </a:rPr>
              <a:t>线程的输入输出，线程安全的集合</a:t>
            </a:r>
            <a:endParaRPr lang="zh-CN" altLang="en-US" b="1" dirty="0">
              <a:solidFill>
                <a:srgbClr val="7F7F7F"/>
              </a:solidFill>
              <a:latin typeface="Arial" panose="020B0604020202020204" pitchFamily="34" charset="0"/>
              <a:ea typeface="微软雅黑" panose="020B0503020204020204" pitchFamily="34" charset="-122"/>
              <a:sym typeface="微软雅黑" panose="020B0503020204020204" pitchFamily="34" charset="-122"/>
            </a:endParaRPr>
          </a:p>
        </p:txBody>
      </p:sp>
      <p:sp>
        <p:nvSpPr>
          <p:cNvPr id="186370" name="TextBox 4"/>
          <p:cNvSpPr/>
          <p:nvPr/>
        </p:nvSpPr>
        <p:spPr>
          <a:xfrm>
            <a:off x="412750" y="1763713"/>
            <a:ext cx="2193925" cy="2752725"/>
          </a:xfrm>
          <a:prstGeom prst="rect">
            <a:avLst/>
          </a:prstGeom>
          <a:noFill/>
          <a:ln w="9525">
            <a:noFill/>
          </a:ln>
        </p:spPr>
        <p:txBody>
          <a:bodyPr wrap="none" anchor="t">
            <a:spAutoFit/>
          </a:bodyPr>
          <a:p>
            <a:r>
              <a:rPr lang="en-US" altLang="zh-CN" sz="17300" dirty="0">
                <a:solidFill>
                  <a:srgbClr val="00B0F0"/>
                </a:solidFill>
                <a:latin typeface="Latha" panose="020B0604020202020204" pitchFamily="34" charset="0"/>
                <a:ea typeface="宋体" panose="02010600030101010101" pitchFamily="2" charset="-122"/>
                <a:sym typeface="Latha" panose="020B0604020202020204" pitchFamily="34" charset="0"/>
              </a:rPr>
              <a:t>[</a:t>
            </a:r>
            <a:r>
              <a:rPr lang="en-US" altLang="zh-CN" sz="17300" dirty="0">
                <a:solidFill>
                  <a:srgbClr val="00B0F0"/>
                </a:solidFill>
                <a:latin typeface="FrankRuehl" panose="020E0503060101010101" pitchFamily="34" charset="-79"/>
                <a:ea typeface="宋体" panose="02010600030101010101" pitchFamily="2" charset="-122"/>
                <a:sym typeface="FrankRuehl" panose="020E0503060101010101" pitchFamily="34" charset="-79"/>
              </a:rPr>
              <a:t>9</a:t>
            </a:r>
            <a:r>
              <a:rPr lang="en-US" altLang="zh-CN" sz="17300" dirty="0">
                <a:solidFill>
                  <a:srgbClr val="00B0F0"/>
                </a:solidFill>
                <a:latin typeface="Latha" panose="020B0604020202020204" pitchFamily="34" charset="0"/>
                <a:ea typeface="宋体" panose="02010600030101010101" pitchFamily="2" charset="-122"/>
                <a:sym typeface="Latha" panose="020B0604020202020204" pitchFamily="34" charset="0"/>
              </a:rPr>
              <a:t>]</a:t>
            </a:r>
            <a:endParaRPr lang="zh-CN" altLang="en-US" sz="17300" dirty="0">
              <a:solidFill>
                <a:srgbClr val="00B0F0"/>
              </a:solidFill>
              <a:latin typeface="Latha" panose="020B0604020202020204" pitchFamily="34" charset="0"/>
              <a:ea typeface="宋体" panose="02010600030101010101" pitchFamily="2" charset="-122"/>
              <a:sym typeface="Latha" panose="020B0604020202020204" pitchFamily="34" charset="0"/>
            </a:endParaRPr>
          </a:p>
        </p:txBody>
      </p:sp>
      <p:sp>
        <p:nvSpPr>
          <p:cNvPr id="186371" name="TextBox 5"/>
          <p:cNvSpPr/>
          <p:nvPr/>
        </p:nvSpPr>
        <p:spPr>
          <a:xfrm>
            <a:off x="1879600" y="3140075"/>
            <a:ext cx="814388" cy="517525"/>
          </a:xfrm>
          <a:prstGeom prst="rect">
            <a:avLst/>
          </a:prstGeom>
          <a:solidFill>
            <a:schemeClr val="bg1"/>
          </a:solidFill>
          <a:ln w="9525">
            <a:noFill/>
          </a:ln>
        </p:spPr>
        <p:txBody>
          <a:bodyPr wrap="none" lIns="102870" tIns="51435" rIns="102870" bIns="51435" anchor="t">
            <a:spAutoFit/>
          </a:bodyPr>
          <a:p>
            <a:r>
              <a:rPr lang="en-US" altLang="zh-CN" sz="2700" dirty="0">
                <a:solidFill>
                  <a:srgbClr val="00B0F0"/>
                </a:solidFill>
                <a:latin typeface="Impact" panose="020B0806030902050204" pitchFamily="34" charset="0"/>
                <a:ea typeface="宋体" panose="02010600030101010101" pitchFamily="2" charset="-122"/>
                <a:sym typeface="Impact" panose="020B0806030902050204" pitchFamily="34" charset="0"/>
              </a:rPr>
              <a:t>Java</a:t>
            </a:r>
            <a:endParaRPr lang="zh-CN" altLang="en-US" sz="2700" dirty="0">
              <a:solidFill>
                <a:srgbClr val="00B0F0"/>
              </a:solidFill>
              <a:latin typeface="Impact" panose="020B0806030902050204" pitchFamily="34" charset="0"/>
              <a:ea typeface="宋体" panose="02010600030101010101" pitchFamily="2" charset="-122"/>
              <a:sym typeface="Impact" panose="020B0806030902050204" pitchFamily="34" charset="0"/>
            </a:endParaRPr>
          </a:p>
        </p:txBody>
      </p:sp>
    </p:spTree>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66913" name="Rectangle 2"/>
          <p:cNvSpPr>
            <a:spLocks noGrp="1"/>
          </p:cNvSpPr>
          <p:nvPr>
            <p:ph type="title"/>
          </p:nvPr>
        </p:nvSpPr>
        <p:spPr/>
        <p:txBody>
          <a:bodyPr wrap="square" lIns="102870" tIns="51435" rIns="102870" bIns="51435" anchor="ctr"/>
          <a:lstStyle/>
          <a:p>
            <a:pPr marL="0" marR="0" lvl="0" indent="0" algn="l" defTabSz="10287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343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rPr>
              <a:t>线程其它相关</a:t>
            </a:r>
            <a:endParaRPr kumimoji="0" lang="zh-CN" altLang="en-US" sz="3400" b="1" i="0" u="none" strike="noStrike" kern="1200" cap="none" spc="0" normalizeH="0" baseline="0" noProof="1">
              <a:ln>
                <a:noFill/>
              </a:ln>
              <a:solidFill>
                <a:srgbClr val="00B0F0"/>
              </a:solidFill>
              <a:effectLst/>
              <a:uLnTx/>
              <a:uFillTx/>
              <a:latin typeface="微软雅黑" panose="020B0503020204020204" pitchFamily="34" charset="-122"/>
              <a:ea typeface="微软雅黑" panose="020B0503020204020204" pitchFamily="34" charset="-122"/>
              <a:cs typeface="+mj-cs"/>
              <a:sym typeface="Calibri" panose="020F0502020204030204" pitchFamily="34" charset="0"/>
            </a:endParaRPr>
          </a:p>
        </p:txBody>
      </p:sp>
      <p:sp>
        <p:nvSpPr>
          <p:cNvPr id="166914" name="Rectangle 3"/>
          <p:cNvSpPr>
            <a:spLocks noGrp="1"/>
          </p:cNvSpPr>
          <p:nvPr>
            <p:ph idx="1"/>
          </p:nvPr>
        </p:nvSpPr>
        <p:spPr>
          <a:xfrm>
            <a:off x="419100" y="1328738"/>
            <a:ext cx="8229600" cy="4525963"/>
          </a:xfrm>
        </p:spPr>
        <p:txBody>
          <a:bodyPr wrap="square" lIns="102870" tIns="51435" rIns="102870" bIns="51435" anchor="t"/>
          <a:lstStyle/>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线程之间输入输出</a:t>
            </a:r>
            <a:endPar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795655" marR="0" lvl="1" indent="-306705"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zh-CN" altLang="en-US"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例子：</a:t>
            </a:r>
            <a:r>
              <a:rPr kumimoji="0" lang="en-US" altLang="zh-CN"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PipedCommunicationTest.java</a:t>
            </a:r>
            <a:endParaRPr kumimoji="0" lang="en-US" altLang="zh-CN"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368300" marR="0" lvl="0" indent="-368300"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线程安全的集合</a:t>
            </a:r>
            <a:endParaRPr kumimoji="0" lang="zh-CN" altLang="en-US" sz="305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795655" marR="0" lvl="1" indent="-306705"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en-US" altLang="zh-CN"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Vector</a:t>
            </a:r>
            <a:endParaRPr kumimoji="0" lang="en-US" altLang="zh-CN"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795655" marR="0" lvl="1" indent="-306705"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zh-CN" altLang="en-US"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调用集合的</a:t>
            </a:r>
            <a:r>
              <a:rPr kumimoji="0" lang="en-US" altLang="zh-CN"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synchronized***</a:t>
            </a:r>
            <a:r>
              <a:rPr kumimoji="0" lang="zh-CN" altLang="en-US"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方法来返回相应的线程安全集合，例如</a:t>
            </a:r>
            <a:r>
              <a:rPr kumimoji="0" lang="en-US" altLang="zh-CN"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Collections.synchronizedList;</a:t>
            </a:r>
            <a:endParaRPr kumimoji="0" lang="en-US" altLang="zh-CN"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795655" marR="0" lvl="1" indent="-306705"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r>
              <a:rPr kumimoji="0" lang="en-US" altLang="zh-CN"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Java.util.concurrect</a:t>
            </a:r>
            <a:r>
              <a:rPr kumimoji="0" lang="zh-CN" altLang="en-US"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下</a:t>
            </a:r>
            <a:r>
              <a:rPr kumimoji="0" lang="en-US" altLang="zh-CN"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ConcurrentHashMap</a:t>
            </a:r>
            <a:r>
              <a:rPr kumimoji="0" lang="zh-CN" altLang="en-US"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a:t>
            </a:r>
            <a:r>
              <a:rPr kumimoji="0" lang="en-US" altLang="zh-CN"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ConcurentLinkedQueue</a:t>
            </a:r>
            <a:r>
              <a:rPr kumimoji="0" lang="zh-CN" altLang="en-US"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rPr>
              <a:t>也是线程安全的集合类</a:t>
            </a:r>
            <a:endParaRPr kumimoji="0" lang="zh-CN" altLang="en-US"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a:p>
            <a:pPr marL="795655" marR="0" lvl="1" indent="-306705" algn="l" defTabSz="1028700" rtl="0" eaLnBrk="0" fontAlgn="base" latinLnBrk="0" hangingPunct="0">
              <a:lnSpc>
                <a:spcPct val="100000"/>
              </a:lnSpc>
              <a:spcBef>
                <a:spcPct val="19000"/>
              </a:spcBef>
              <a:spcAft>
                <a:spcPct val="0"/>
              </a:spcAft>
              <a:buClrTx/>
              <a:buSzTx/>
              <a:buFont typeface="Arial" panose="020B0604020202020204" pitchFamily="34" charset="0"/>
              <a:buChar char="–"/>
              <a:defRPr/>
            </a:pPr>
            <a:endParaRPr kumimoji="0" lang="en-US" altLang="zh-CN" sz="2700" b="0" i="0" u="none" strike="noStrike" kern="1200" cap="none" spc="0" normalizeH="0" baseline="0" noProof="1">
              <a:ln>
                <a:noFill/>
              </a:ln>
              <a:solidFill>
                <a:schemeClr val="tx1"/>
              </a:solidFill>
              <a:effectLst/>
              <a:uLnTx/>
              <a:uFillTx/>
              <a:latin typeface="微软雅黑" panose="020B0503020204020204" pitchFamily="34" charset="-122"/>
              <a:ea typeface="微软雅黑" panose="020B0503020204020204" pitchFamily="34" charset="-122"/>
              <a:cs typeface="+mn-cs"/>
              <a:sym typeface="Calibri" panose="020F0502020204030204" pitchFamily="34" charset="0"/>
            </a:endParaRPr>
          </a:p>
        </p:txBody>
      </p:sp>
    </p:spTree>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88417" name="标题 1"/>
          <p:cNvSpPr>
            <a:spLocks noGrp="1"/>
          </p:cNvSpPr>
          <p:nvPr>
            <p:ph type="title"/>
          </p:nvPr>
        </p:nvSpPr>
        <p:spPr/>
        <p:txBody>
          <a:bodyPr lIns="102870" tIns="51435" rIns="102870" bIns="51435" anchor="ctr"/>
          <a:p>
            <a:pPr defTabSz="979170"/>
            <a:r>
              <a:rPr lang="zh-CN" altLang="en-US" kern="1200">
                <a:latin typeface="微软雅黑" panose="020B0503020204020204" pitchFamily="34" charset="-122"/>
                <a:ea typeface="微软雅黑" panose="020B0503020204020204" pitchFamily="34" charset="-122"/>
                <a:cs typeface="+mj-cs"/>
                <a:sym typeface="Calibri" panose="020F0502020204030204" pitchFamily="34" charset="0"/>
              </a:rPr>
              <a:t>锁的升级与对比</a:t>
            </a:r>
            <a:endParaRPr lang="zh-CN" altLang="en-US" kern="1200">
              <a:latin typeface="微软雅黑" panose="020B0503020204020204" pitchFamily="34" charset="-122"/>
              <a:ea typeface="微软雅黑" panose="020B0503020204020204" pitchFamily="34" charset="-122"/>
              <a:cs typeface="+mj-cs"/>
              <a:sym typeface="Calibri" panose="020F0502020204030204" pitchFamily="34" charset="0"/>
            </a:endParaRPr>
          </a:p>
        </p:txBody>
      </p:sp>
      <p:sp>
        <p:nvSpPr>
          <p:cNvPr id="3" name="内容占位符 2"/>
          <p:cNvSpPr>
            <a:spLocks noGrp="1"/>
          </p:cNvSpPr>
          <p:nvPr>
            <p:ph idx="1"/>
          </p:nvPr>
        </p:nvSpPr>
        <p:spPr>
          <a:xfrm>
            <a:off x="419100" y="1328738"/>
            <a:ext cx="8229600" cy="4525963"/>
          </a:xfrm>
        </p:spPr>
        <p:txBody>
          <a:bodyPr/>
          <a:p>
            <a:pPr marL="368300" marR="0" indent="-368300" algn="l" defTabSz="979170" rtl="0" eaLnBrk="0" fontAlgn="base" latinLnBrk="0" hangingPunct="0">
              <a:lnSpc>
                <a:spcPct val="100000"/>
              </a:lnSpc>
              <a:spcBef>
                <a:spcPct val="19000"/>
              </a:spcBef>
              <a:spcAft>
                <a:spcPct val="0"/>
              </a:spcAft>
              <a:buClrTx/>
              <a:buSzTx/>
              <a:buFont typeface="Arial" panose="020B0604020202020204" pitchFamily="34" charset="0"/>
              <a:buChar char="•"/>
            </a:pPr>
            <a:r>
              <a:rPr kumimoji="0" lang="zh-CN" altLang="en-US" sz="305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rPr>
              <a:t>Java SE 1.6为了减少获得锁和释放锁带来的性能消耗，引入了“偏向锁”和“轻量级锁”锁一共有4种状态，级别从低到高依次是</a:t>
            </a:r>
            <a:endParaRPr kumimoji="0" lang="zh-CN" altLang="en-US" sz="305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endParaRPr>
          </a:p>
          <a:p>
            <a:pPr marL="795655" marR="0" lvl="1" indent="-306705" algn="l" defTabSz="979170" rtl="0" eaLnBrk="0" fontAlgn="base" latinLnBrk="0" hangingPunct="0">
              <a:lnSpc>
                <a:spcPct val="100000"/>
              </a:lnSpc>
              <a:spcBef>
                <a:spcPct val="19000"/>
              </a:spcBef>
              <a:spcAft>
                <a:spcPct val="0"/>
              </a:spcAft>
              <a:buClrTx/>
              <a:buSzTx/>
              <a:buFont typeface="Arial" panose="020B0604020202020204" pitchFamily="34" charset="0"/>
              <a:buChar char="–"/>
            </a:pPr>
            <a:r>
              <a:rPr kumimoji="0" lang="zh-CN" altLang="en-US" sz="2665"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rPr>
              <a:t>无锁状态</a:t>
            </a:r>
            <a:endParaRPr kumimoji="0" lang="zh-CN" altLang="en-US" sz="2665"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endParaRPr>
          </a:p>
          <a:p>
            <a:pPr marL="795655" marR="0" lvl="1" indent="-306705" algn="l" defTabSz="979170" rtl="0" eaLnBrk="0" fontAlgn="base" latinLnBrk="0" hangingPunct="0">
              <a:lnSpc>
                <a:spcPct val="100000"/>
              </a:lnSpc>
              <a:spcBef>
                <a:spcPct val="19000"/>
              </a:spcBef>
              <a:spcAft>
                <a:spcPct val="0"/>
              </a:spcAft>
              <a:buClrTx/>
              <a:buSzTx/>
              <a:buFont typeface="Arial" panose="020B0604020202020204" pitchFamily="34" charset="0"/>
              <a:buChar char="–"/>
            </a:pPr>
            <a:r>
              <a:rPr kumimoji="0" lang="zh-CN" altLang="en-US" sz="2665"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rPr>
              <a:t>偏向锁状态  Biased Locking</a:t>
            </a:r>
            <a:endParaRPr kumimoji="0" lang="zh-CN" altLang="en-US" sz="2665"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endParaRPr>
          </a:p>
          <a:p>
            <a:pPr marL="795655" marR="0" lvl="1" indent="-306705" algn="l" defTabSz="979170" rtl="0" eaLnBrk="0" fontAlgn="base" latinLnBrk="0" hangingPunct="0">
              <a:lnSpc>
                <a:spcPct val="100000"/>
              </a:lnSpc>
              <a:spcBef>
                <a:spcPct val="19000"/>
              </a:spcBef>
              <a:spcAft>
                <a:spcPct val="0"/>
              </a:spcAft>
              <a:buClrTx/>
              <a:buSzTx/>
              <a:buFont typeface="Arial" panose="020B0604020202020204" pitchFamily="34" charset="0"/>
              <a:buChar char="–"/>
            </a:pPr>
            <a:r>
              <a:rPr kumimoji="0" lang="zh-CN" altLang="en-US" sz="2665"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rPr>
              <a:t>轻量级锁状态 </a:t>
            </a:r>
            <a:r>
              <a:rPr kumimoji="0" lang="zh-CN" altLang="en-US" sz="266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sym typeface="+mn-ea"/>
              </a:rPr>
              <a:t>Lightweight Locking</a:t>
            </a:r>
            <a:endParaRPr kumimoji="0" lang="zh-CN" altLang="en-US" sz="2665"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endParaRPr>
          </a:p>
          <a:p>
            <a:pPr marL="795655" marR="0" lvl="1" indent="-306705" algn="l" defTabSz="979170" rtl="0" eaLnBrk="0" fontAlgn="base" latinLnBrk="0" hangingPunct="0">
              <a:lnSpc>
                <a:spcPct val="100000"/>
              </a:lnSpc>
              <a:spcBef>
                <a:spcPct val="19000"/>
              </a:spcBef>
              <a:spcAft>
                <a:spcPct val="0"/>
              </a:spcAft>
              <a:buClrTx/>
              <a:buSzTx/>
              <a:buFont typeface="Arial" panose="020B0604020202020204" pitchFamily="34" charset="0"/>
              <a:buChar char="–"/>
            </a:pPr>
            <a:r>
              <a:rPr kumimoji="0" lang="zh-CN" altLang="en-US" sz="2665"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rPr>
              <a:t>重量级锁状态 </a:t>
            </a:r>
            <a:endParaRPr kumimoji="0" lang="zh-CN" altLang="en-US" sz="2665"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endParaRPr>
          </a:p>
          <a:p>
            <a:pPr marL="368300" marR="0" indent="-368300" algn="l" defTabSz="979170" rtl="0" eaLnBrk="0" fontAlgn="base" latinLnBrk="0" hangingPunct="0">
              <a:lnSpc>
                <a:spcPct val="100000"/>
              </a:lnSpc>
              <a:spcBef>
                <a:spcPct val="19000"/>
              </a:spcBef>
              <a:spcAft>
                <a:spcPct val="0"/>
              </a:spcAft>
              <a:buClrTx/>
              <a:buSzTx/>
              <a:buFont typeface="Arial" panose="020B0604020202020204" pitchFamily="34" charset="0"/>
              <a:buChar char="•"/>
            </a:pPr>
            <a:r>
              <a:rPr kumimoji="0" lang="zh-CN" altLang="en-US" sz="305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rPr>
              <a:t>这几个状态会随着竞争情况逐渐升级。锁可以升级但不能降级</a:t>
            </a:r>
            <a:endParaRPr kumimoji="0" lang="zh-CN" altLang="en-US" sz="305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89441" name="标题 1"/>
          <p:cNvSpPr>
            <a:spLocks noGrp="1"/>
          </p:cNvSpPr>
          <p:nvPr>
            <p:ph type="title"/>
          </p:nvPr>
        </p:nvSpPr>
        <p:spPr/>
        <p:txBody>
          <a:bodyPr lIns="102870" tIns="51435" rIns="102870" bIns="51435" anchor="ctr"/>
          <a:p>
            <a:pPr defTabSz="979170"/>
            <a:r>
              <a:rPr lang="zh-CN" altLang="en-US" kern="1200">
                <a:latin typeface="微软雅黑" panose="020B0503020204020204" pitchFamily="34" charset="-122"/>
                <a:ea typeface="微软雅黑" panose="020B0503020204020204" pitchFamily="34" charset="-122"/>
                <a:cs typeface="+mj-cs"/>
                <a:sym typeface="宋体" panose="02010600030101010101" pitchFamily="2" charset="-122"/>
              </a:rPr>
              <a:t>对象的</a:t>
            </a:r>
            <a:r>
              <a:rPr lang="en-US" altLang="zh-CN" kern="1200">
                <a:latin typeface="微软雅黑" panose="020B0503020204020204" pitchFamily="34" charset="-122"/>
                <a:ea typeface="微软雅黑" panose="020B0503020204020204" pitchFamily="34" charset="-122"/>
                <a:cs typeface="+mj-cs"/>
                <a:sym typeface="宋体" panose="02010600030101010101" pitchFamily="2" charset="-122"/>
              </a:rPr>
              <a:t>MarkWord</a:t>
            </a:r>
            <a:endParaRPr lang="en-US" altLang="zh-CN" kern="1200">
              <a:latin typeface="微软雅黑" panose="020B0503020204020204" pitchFamily="34" charset="-122"/>
              <a:ea typeface="微软雅黑" panose="020B0503020204020204" pitchFamily="34" charset="-122"/>
              <a:cs typeface="+mj-cs"/>
              <a:sym typeface="宋体" panose="02010600030101010101" pitchFamily="2" charset="-122"/>
            </a:endParaRPr>
          </a:p>
        </p:txBody>
      </p:sp>
      <p:sp>
        <p:nvSpPr>
          <p:cNvPr id="189442" name="内容占位符 2"/>
          <p:cNvSpPr>
            <a:spLocks noGrp="1"/>
          </p:cNvSpPr>
          <p:nvPr>
            <p:ph idx="1"/>
          </p:nvPr>
        </p:nvSpPr>
        <p:spPr/>
        <p:txBody>
          <a:bodyPr lIns="102870" tIns="51435" rIns="102870" bIns="51435" anchor="t"/>
          <a:p>
            <a:pPr defTabSz="979170"/>
            <a:r>
              <a:rPr lang="zh-CN" altLang="en-US" sz="2800" kern="1200">
                <a:latin typeface="微软雅黑" panose="020B0503020204020204" pitchFamily="34" charset="-122"/>
                <a:ea typeface="微软雅黑" panose="020B0503020204020204" pitchFamily="34" charset="-122"/>
                <a:cs typeface="+mn-cs"/>
                <a:sym typeface="Calibri" panose="020F0502020204030204" pitchFamily="34" charset="0"/>
              </a:rPr>
              <a:t>当线程获取锁时，在对象头和栈帧中的锁记录里存储锁偏向的线程ID，以后该线程在进入和退出同步块只需地测试一下对象头的Mark Word里是否存储着指向当前线程的偏向锁。</a:t>
            </a:r>
            <a:endParaRPr lang="zh-CN" altLang="en-US" sz="2800" kern="1200">
              <a:latin typeface="微软雅黑" panose="020B0503020204020204" pitchFamily="34" charset="-122"/>
              <a:ea typeface="微软雅黑" panose="020B0503020204020204" pitchFamily="34" charset="-122"/>
              <a:cs typeface="+mn-cs"/>
              <a:sym typeface="Calibri" panose="020F0502020204030204" pitchFamily="34" charset="0"/>
            </a:endParaRPr>
          </a:p>
          <a:p>
            <a:pPr defTabSz="979170"/>
            <a:r>
              <a:rPr lang="zh-CN" altLang="en-US" sz="2800" kern="1200">
                <a:latin typeface="微软雅黑" panose="020B0503020204020204" pitchFamily="34" charset="-122"/>
                <a:ea typeface="微软雅黑" panose="020B0503020204020204" pitchFamily="34" charset="-122"/>
                <a:cs typeface="+mn-cs"/>
                <a:sym typeface="Calibri" panose="020F0502020204030204" pitchFamily="34" charset="0"/>
              </a:rPr>
              <a:t>如果测试失败，则需再测试Mark Word中偏向锁的标识是否为1（表示偏向锁）：如果没有设置，则使用CAS竞争锁；如果设置，则尝试使用CAS将对象头的偏向锁指向当前线程。</a:t>
            </a:r>
            <a:endParaRPr lang="zh-CN" altLang="en-US" sz="2800" kern="1200">
              <a:latin typeface="微软雅黑" panose="020B0503020204020204" pitchFamily="34" charset="-122"/>
              <a:ea typeface="微软雅黑" panose="020B0503020204020204" pitchFamily="34" charset="-122"/>
              <a:cs typeface="+mn-cs"/>
              <a:sym typeface="Calibri" panose="020F0502020204030204" pitchFamily="34" charset="0"/>
            </a:endParaRPr>
          </a:p>
        </p:txBody>
      </p:sp>
      <p:pic>
        <p:nvPicPr>
          <p:cNvPr id="5" name="图片 4"/>
          <p:cNvPicPr>
            <a:picLocks noChangeAspect="1"/>
          </p:cNvPicPr>
          <p:nvPr/>
        </p:nvPicPr>
        <p:blipFill>
          <a:blip r:embed="rId1"/>
          <a:stretch>
            <a:fillRect/>
          </a:stretch>
        </p:blipFill>
        <p:spPr>
          <a:xfrm>
            <a:off x="98425" y="1328738"/>
            <a:ext cx="8947150" cy="4619625"/>
          </a:xfrm>
          <a:prstGeom prst="rect">
            <a:avLst/>
          </a:prstGeom>
          <a:noFill/>
          <a:ln w="9525">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0465" name="标题 1"/>
          <p:cNvSpPr>
            <a:spLocks noGrp="1"/>
          </p:cNvSpPr>
          <p:nvPr>
            <p:ph type="title"/>
          </p:nvPr>
        </p:nvSpPr>
        <p:spPr/>
        <p:txBody>
          <a:bodyPr lIns="102870" tIns="51435" rIns="102870" bIns="51435" anchor="ctr"/>
          <a:p>
            <a:pPr defTabSz="979170"/>
            <a:endParaRPr lang="zh-CN" altLang="en-US" kern="1200">
              <a:latin typeface="微软雅黑" panose="020B0503020204020204" pitchFamily="34" charset="-122"/>
              <a:ea typeface="微软雅黑" panose="020B0503020204020204" pitchFamily="34" charset="-122"/>
              <a:cs typeface="+mj-cs"/>
              <a:sym typeface="Calibri" panose="020F0502020204030204" pitchFamily="34" charset="0"/>
            </a:endParaRPr>
          </a:p>
        </p:txBody>
      </p:sp>
      <p:sp>
        <p:nvSpPr>
          <p:cNvPr id="5" name="内容占位符 4"/>
          <p:cNvSpPr/>
          <p:nvPr>
            <p:ph idx="1"/>
          </p:nvPr>
        </p:nvSpPr>
        <p:spPr>
          <a:xfrm>
            <a:off x="419100" y="1328738"/>
            <a:ext cx="8229600" cy="4525963"/>
          </a:xfrm>
        </p:spPr>
        <p:txBody>
          <a:bodyPr/>
          <a:p>
            <a:pPr fontAlgn="base"/>
            <a:endParaRPr lang="zh-CN" altLang="en-US" strike="noStrike" noProof="1"/>
          </a:p>
        </p:txBody>
      </p:sp>
      <p:pic>
        <p:nvPicPr>
          <p:cNvPr id="190467" name="图片 3"/>
          <p:cNvPicPr>
            <a:picLocks noChangeAspect="1"/>
          </p:cNvPicPr>
          <p:nvPr/>
        </p:nvPicPr>
        <p:blipFill>
          <a:blip r:embed="rId1"/>
          <a:srcRect b="5458"/>
          <a:stretch>
            <a:fillRect/>
          </a:stretch>
        </p:blipFill>
        <p:spPr>
          <a:xfrm>
            <a:off x="725488" y="-22225"/>
            <a:ext cx="7693025" cy="6896100"/>
          </a:xfrm>
          <a:prstGeom prst="rect">
            <a:avLst/>
          </a:prstGeom>
          <a:noFill/>
          <a:ln w="9525">
            <a:noFill/>
          </a:ln>
        </p:spPr>
      </p:pic>
    </p:spTree>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1489" name="标题 1"/>
          <p:cNvSpPr>
            <a:spLocks noGrp="1"/>
          </p:cNvSpPr>
          <p:nvPr>
            <p:ph type="title"/>
          </p:nvPr>
        </p:nvSpPr>
        <p:spPr/>
        <p:txBody>
          <a:bodyPr lIns="102870" tIns="51435" rIns="102870" bIns="51435" anchor="ctr"/>
          <a:p>
            <a:pPr defTabSz="979170"/>
            <a:r>
              <a:rPr lang="zh-CN" altLang="en-US" kern="1200">
                <a:latin typeface="微软雅黑" panose="020B0503020204020204" pitchFamily="34" charset="-122"/>
                <a:ea typeface="微软雅黑" panose="020B0503020204020204" pitchFamily="34" charset="-122"/>
                <a:cs typeface="+mj-cs"/>
                <a:sym typeface="Calibri" panose="020F0502020204030204" pitchFamily="34" charset="0"/>
              </a:rPr>
              <a:t>轻量级锁实现机制</a:t>
            </a:r>
            <a:endParaRPr lang="zh-CN" altLang="en-US" kern="1200">
              <a:latin typeface="微软雅黑" panose="020B0503020204020204" pitchFamily="34" charset="-122"/>
              <a:ea typeface="微软雅黑" panose="020B0503020204020204" pitchFamily="34" charset="-122"/>
              <a:cs typeface="+mj-cs"/>
              <a:sym typeface="Calibri" panose="020F0502020204030204" pitchFamily="34" charset="0"/>
            </a:endParaRPr>
          </a:p>
        </p:txBody>
      </p:sp>
      <p:sp>
        <p:nvSpPr>
          <p:cNvPr id="3" name="内容占位符 2"/>
          <p:cNvSpPr>
            <a:spLocks noGrp="1"/>
          </p:cNvSpPr>
          <p:nvPr>
            <p:ph idx="1"/>
          </p:nvPr>
        </p:nvSpPr>
        <p:spPr>
          <a:xfrm>
            <a:off x="419100" y="1328738"/>
            <a:ext cx="8229600" cy="4525963"/>
          </a:xfrm>
        </p:spPr>
        <p:txBody>
          <a:bodyPr/>
          <a:p>
            <a:pPr marL="368300" marR="0" indent="-368300" algn="l" defTabSz="979170" rtl="0" eaLnBrk="0" fontAlgn="base" latinLnBrk="0" hangingPunct="0">
              <a:lnSpc>
                <a:spcPct val="100000"/>
              </a:lnSpc>
              <a:spcBef>
                <a:spcPct val="19000"/>
              </a:spcBef>
              <a:spcAft>
                <a:spcPct val="0"/>
              </a:spcAft>
              <a:buClrTx/>
              <a:buSzTx/>
              <a:buFont typeface="Arial" panose="020B0604020202020204" pitchFamily="34" charset="0"/>
              <a:buChar char="•"/>
            </a:pPr>
            <a:r>
              <a:rPr kumimoji="0" lang="zh-CN" altLang="en-US" sz="305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rPr>
              <a:t>轻量级锁加锁</a:t>
            </a:r>
            <a:endParaRPr kumimoji="0" lang="zh-CN" altLang="en-US" sz="305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endParaRPr>
          </a:p>
          <a:p>
            <a:pPr marL="795655" marR="0" lvl="1" indent="-306705" algn="l" defTabSz="979170" rtl="0" eaLnBrk="0" fontAlgn="base" latinLnBrk="0" hangingPunct="0">
              <a:lnSpc>
                <a:spcPct val="100000"/>
              </a:lnSpc>
              <a:spcBef>
                <a:spcPct val="19000"/>
              </a:spcBef>
              <a:spcAft>
                <a:spcPct val="0"/>
              </a:spcAft>
              <a:buClrTx/>
              <a:buSzTx/>
              <a:buFont typeface="Arial" panose="020B0604020202020204" pitchFamily="34" charset="0"/>
              <a:buChar char="–"/>
            </a:pPr>
            <a:r>
              <a:rPr kumimoji="0" lang="zh-CN" altLang="en-US" sz="200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rPr>
              <a:t>执行同步块之前，JVM先在当前线程的栈桢中创建用于存储锁记录的空间，并将对象头中的Mark Word复制到锁记录中，官方称为Displaced Mark Word。然后线程尝试使用CAS将对象头中的Mark Word替换为指向锁记录的指针。如果成功，当前线程获得锁，如果失败，表示其他线程竞争锁，当前线程尝试使用自旋来获取锁。</a:t>
            </a:r>
            <a:endParaRPr kumimoji="0" lang="zh-CN" altLang="en-US" sz="2665"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endParaRPr>
          </a:p>
          <a:p>
            <a:pPr marL="368300" marR="0" lvl="0" indent="-368300" algn="l" defTabSz="979170" rtl="0" eaLnBrk="0" fontAlgn="base" latinLnBrk="0" hangingPunct="0">
              <a:lnSpc>
                <a:spcPct val="100000"/>
              </a:lnSpc>
              <a:spcBef>
                <a:spcPct val="19000"/>
              </a:spcBef>
              <a:spcAft>
                <a:spcPct val="0"/>
              </a:spcAft>
              <a:buClrTx/>
              <a:buSzTx/>
              <a:buFont typeface="Arial" panose="020B0604020202020204" pitchFamily="34" charset="0"/>
              <a:buChar char="•"/>
            </a:pPr>
            <a:r>
              <a:rPr kumimoji="0" lang="zh-CN" altLang="en-US" sz="305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rPr>
              <a:t>轻量级锁解锁</a:t>
            </a:r>
            <a:endParaRPr kumimoji="0" lang="zh-CN" altLang="en-US" sz="305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endParaRPr>
          </a:p>
          <a:p>
            <a:pPr marL="795655" marR="0" lvl="1" indent="-306705" algn="l" defTabSz="979170" rtl="0" eaLnBrk="0" fontAlgn="base" latinLnBrk="0" hangingPunct="0">
              <a:lnSpc>
                <a:spcPct val="100000"/>
              </a:lnSpc>
              <a:spcBef>
                <a:spcPct val="19000"/>
              </a:spcBef>
              <a:spcAft>
                <a:spcPct val="0"/>
              </a:spcAft>
              <a:buClrTx/>
              <a:buSzTx/>
              <a:buFont typeface="Arial" panose="020B0604020202020204" pitchFamily="34" charset="0"/>
              <a:buChar char="–"/>
            </a:pPr>
            <a:r>
              <a:rPr kumimoji="0" lang="zh-CN" altLang="en-US" sz="200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rPr>
              <a:t>轻量级解锁时，会使用原子的CAS操作将Displaced Mark Word替换回到对象头，如果成功，则表示没有竞争发生。如果失败，表示当前锁存在竞争，锁就会膨胀成重量级锁。</a:t>
            </a:r>
            <a:endParaRPr kumimoji="0" lang="zh-CN" altLang="en-US" sz="2000" b="0" i="0" u="none" strike="noStrike" kern="1200" cap="none" spc="0" normalizeH="0" baseline="0" noProof="1">
              <a:solidFill>
                <a:schemeClr val="tx1"/>
              </a:solidFill>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2513" name="标题 1"/>
          <p:cNvSpPr>
            <a:spLocks noGrp="1"/>
          </p:cNvSpPr>
          <p:nvPr>
            <p:ph type="title"/>
          </p:nvPr>
        </p:nvSpPr>
        <p:spPr/>
        <p:txBody>
          <a:bodyPr lIns="102870" tIns="51435" rIns="102870" bIns="51435" anchor="ctr"/>
          <a:p>
            <a:pPr defTabSz="979170"/>
            <a:endParaRPr lang="zh-CN" altLang="en-US" kern="1200">
              <a:latin typeface="微软雅黑" panose="020B0503020204020204" pitchFamily="34" charset="-122"/>
              <a:ea typeface="微软雅黑" panose="020B0503020204020204" pitchFamily="34" charset="-122"/>
              <a:cs typeface="+mj-cs"/>
              <a:sym typeface="Calibri" panose="020F0502020204030204" pitchFamily="34" charset="0"/>
            </a:endParaRPr>
          </a:p>
        </p:txBody>
      </p:sp>
      <p:pic>
        <p:nvPicPr>
          <p:cNvPr id="192514" name="image9.jpeg"/>
          <p:cNvPicPr>
            <a:picLocks noGrp="1" noChangeAspect="1"/>
          </p:cNvPicPr>
          <p:nvPr>
            <p:ph idx="1"/>
          </p:nvPr>
        </p:nvPicPr>
        <p:blipFill>
          <a:blip r:embed="rId1"/>
          <a:stretch>
            <a:fillRect/>
          </a:stretch>
        </p:blipFill>
        <p:spPr>
          <a:xfrm>
            <a:off x="419100" y="-12700"/>
            <a:ext cx="8658225" cy="6883400"/>
          </a:xfrm>
        </p:spPr>
      </p:pic>
    </p:spTree>
  </p:cSld>
  <p:clrMapOvr>
    <a:masterClrMapping/>
  </p:clrMapOvr>
</p:sld>
</file>

<file path=ppt/tags/tag1.xml><?xml version="1.0" encoding="utf-8"?>
<p:tagLst xmlns:p="http://schemas.openxmlformats.org/presentationml/2006/main">
  <p:tag name="KSO_WM_UNIT_TABLE_BEAUTIFY" val="smartTable{294d1512-b652-45fe-97cc-bd870b734205}"/>
</p:tagLst>
</file>

<file path=ppt/theme/theme1.xml><?xml version="1.0" encoding="utf-8"?>
<a:theme xmlns:a="http://schemas.openxmlformats.org/drawingml/2006/main" name="Office 主题​​">
  <a:themeElements>
    <a:clrScheme name="">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3C1DA"/>
      </a:accent5>
      <a:accent6>
        <a:srgbClr val="AC4744"/>
      </a:accent6>
      <a:hlink>
        <a:srgbClr val="0000FF"/>
      </a:hlink>
      <a:folHlink>
        <a:srgbClr val="800080"/>
      </a:folHlink>
    </a:clrScheme>
    <a:fontScheme name="">
      <a:majorFont>
        <a:latin typeface="Arial"/>
        <a:ea typeface="宋体"/>
        <a:cs typeface=""/>
      </a:majorFont>
      <a:minorFont>
        <a:latin typeface="Arial"/>
        <a:ea typeface="宋体"/>
        <a:cs typeface=""/>
      </a:minorFont>
    </a:fontScheme>
    <a:fmtScheme name="Office 2007-201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atMod val="350000"/>
                <a:shade val="99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9EDEE"/>
      </a:accent5>
      <a:accent6>
        <a:srgbClr val="2D2D89"/>
      </a:accent6>
      <a:hlink>
        <a:srgbClr val="009999"/>
      </a:hlink>
      <a:folHlink>
        <a:srgbClr val="99CC00"/>
      </a:folHlink>
    </a:clrScheme>
    <a:fontScheme name="Cambria-Calibri">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明朝"/>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2007-201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atMod val="350000"/>
                <a:shade val="99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Concourse</Template>
  <TotalTime>0</TotalTime>
  <Words>22123</Words>
  <Application>WPS 演示</Application>
  <PresentationFormat/>
  <Paragraphs>1403</Paragraphs>
  <Slides>111</Slides>
  <Notes>58</Notes>
  <HiddenSlides>0</HiddenSlides>
  <MMClips>0</MMClips>
  <ScaleCrop>false</ScaleCrop>
  <HeadingPairs>
    <vt:vector size="6" baseType="variant">
      <vt:variant>
        <vt:lpstr>已用的字体</vt:lpstr>
      </vt:variant>
      <vt:variant>
        <vt:i4>18</vt:i4>
      </vt:variant>
      <vt:variant>
        <vt:lpstr>主题</vt:lpstr>
      </vt:variant>
      <vt:variant>
        <vt:i4>1</vt:i4>
      </vt:variant>
      <vt:variant>
        <vt:lpstr>幻灯片标题</vt:lpstr>
      </vt:variant>
      <vt:variant>
        <vt:i4>111</vt:i4>
      </vt:variant>
    </vt:vector>
  </HeadingPairs>
  <TitlesOfParts>
    <vt:vector size="130" baseType="lpstr">
      <vt:lpstr>Arial</vt:lpstr>
      <vt:lpstr>宋体</vt:lpstr>
      <vt:lpstr>Wingdings</vt:lpstr>
      <vt:lpstr>Calibri</vt:lpstr>
      <vt:lpstr>Impact</vt:lpstr>
      <vt:lpstr>方正姚体</vt:lpstr>
      <vt:lpstr>微软雅黑</vt:lpstr>
      <vt:lpstr>Felix Titling</vt:lpstr>
      <vt:lpstr>Latha</vt:lpstr>
      <vt:lpstr>FrankRuehl</vt:lpstr>
      <vt:lpstr>楷体_GB2312</vt:lpstr>
      <vt:lpstr>新宋体</vt:lpstr>
      <vt:lpstr>Times New Roman</vt:lpstr>
      <vt:lpstr>Courier New</vt:lpstr>
      <vt:lpstr>Arial Unicode MS</vt:lpstr>
      <vt:lpstr>Arial Narrow</vt:lpstr>
      <vt:lpstr>黑体</vt:lpstr>
      <vt:lpstr>MS UI Gothic</vt:lpstr>
      <vt:lpstr>Office 主题​​</vt:lpstr>
      <vt:lpstr>PowerPoint 演示文稿</vt:lpstr>
      <vt:lpstr>内容</vt:lpstr>
      <vt:lpstr>PowerPoint 演示文稿</vt:lpstr>
      <vt:lpstr>多任务处理</vt:lpstr>
      <vt:lpstr>进程和线程的区别</vt:lpstr>
      <vt:lpstr>多进程 VS 多线程</vt:lpstr>
      <vt:lpstr>基于线程的多任务处理的优点</vt:lpstr>
      <vt:lpstr>PowerPoint 演示文稿</vt:lpstr>
      <vt:lpstr>主线程</vt:lpstr>
      <vt:lpstr>主线程示例</vt:lpstr>
      <vt:lpstr>创建线程 3-1</vt:lpstr>
      <vt:lpstr>Thread构造函数</vt:lpstr>
      <vt:lpstr>创建线程 3-3</vt:lpstr>
      <vt:lpstr>创建线程 3-2</vt:lpstr>
      <vt:lpstr>使用Thread启动线程2-1 -Runnable系列</vt:lpstr>
      <vt:lpstr>创建线程示例</vt:lpstr>
      <vt:lpstr>使用Thread启动线程2-2 -Callable系列</vt:lpstr>
      <vt:lpstr>JDK5.0以后的Thread框架新特性</vt:lpstr>
      <vt:lpstr>使用线程池启动线程-Runnable系列</vt:lpstr>
      <vt:lpstr>PowerPoint 演示文稿</vt:lpstr>
      <vt:lpstr>使用线程池启动线程-Callable系列</vt:lpstr>
      <vt:lpstr>PowerPoint 演示文稿</vt:lpstr>
      <vt:lpstr>Thread类-example</vt:lpstr>
      <vt:lpstr> Thread类(续)	——运行结果</vt:lpstr>
      <vt:lpstr>Thread类(续)</vt:lpstr>
      <vt:lpstr>PowerPoint 演示文稿</vt:lpstr>
      <vt:lpstr>线程的状态</vt:lpstr>
      <vt:lpstr>线程的状态 (5)</vt:lpstr>
      <vt:lpstr>线程的结束</vt:lpstr>
      <vt:lpstr>PowerPoint 演示文稿</vt:lpstr>
      <vt:lpstr>可能使线程暂停执行的条件</vt:lpstr>
      <vt:lpstr>Thread 类中的重要方法 2-1</vt:lpstr>
      <vt:lpstr>Thread 类中的重要方法 2-2</vt:lpstr>
      <vt:lpstr>多线程启动示例：</vt:lpstr>
      <vt:lpstr>Daemon threads</vt:lpstr>
      <vt:lpstr>PowerPoint 演示文稿</vt:lpstr>
      <vt:lpstr>PowerPoint 演示文稿</vt:lpstr>
      <vt:lpstr>线程的优先级</vt:lpstr>
      <vt:lpstr>线程优先级</vt:lpstr>
      <vt:lpstr>线程优先级</vt:lpstr>
      <vt:lpstr>线程调度 </vt:lpstr>
      <vt:lpstr>线程的优先级(续)</vt:lpstr>
      <vt:lpstr>线程的优先级(续)</vt:lpstr>
      <vt:lpstr>PowerPoint 演示文稿</vt:lpstr>
      <vt:lpstr>线程同步</vt:lpstr>
      <vt:lpstr>Corrupting Data Problem</vt:lpstr>
      <vt:lpstr>Synchronization</vt:lpstr>
      <vt:lpstr>Synchronization</vt:lpstr>
      <vt:lpstr>Synchronized Methods</vt:lpstr>
      <vt:lpstr>同步方法</vt:lpstr>
      <vt:lpstr>Synchronized Statements</vt:lpstr>
      <vt:lpstr>同步块</vt:lpstr>
      <vt:lpstr>Synchronization Designs</vt:lpstr>
      <vt:lpstr>线程间的资源状态通讯</vt:lpstr>
      <vt:lpstr>wait-notify 机制 2-1</vt:lpstr>
      <vt:lpstr>wait-notify 机制 2-2</vt:lpstr>
      <vt:lpstr>wait() Method</vt:lpstr>
      <vt:lpstr>notify(), notifyAll() Methods</vt:lpstr>
      <vt:lpstr>PowerPoint 演示文稿</vt:lpstr>
      <vt:lpstr>线程方法与锁</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死锁</vt:lpstr>
      <vt:lpstr>死锁</vt:lpstr>
      <vt:lpstr>PowerPoint 演示文稿</vt:lpstr>
      <vt:lpstr>PowerPoint 演示文稿</vt:lpstr>
      <vt:lpstr>PowerPoint 演示文稿</vt:lpstr>
      <vt:lpstr>PowerPoint 演示文稿</vt:lpstr>
      <vt:lpstr>多线程编程一般规则</vt:lpstr>
      <vt:lpstr>多线程编程一般规则</vt:lpstr>
      <vt:lpstr>PowerPoint 演示文稿</vt:lpstr>
      <vt:lpstr>并发包的锁机制实现</vt:lpstr>
      <vt:lpstr>应用并发包的生产者消费者问题</vt:lpstr>
      <vt:lpstr>应用并发包的生产者消费者问题</vt:lpstr>
      <vt:lpstr>应用并发包的生产者消费者问题</vt:lpstr>
      <vt:lpstr>应用并发包的生产者消费者问题</vt:lpstr>
      <vt:lpstr>应用并发包的生产者消费者问题</vt:lpstr>
      <vt:lpstr>PowerPoint 演示文稿</vt:lpstr>
      <vt:lpstr>线程池</vt:lpstr>
      <vt:lpstr>内置的高效的线程池</vt:lpstr>
      <vt:lpstr>内置的高效的线程池</vt:lpstr>
      <vt:lpstr>内置的高效的线程池</vt:lpstr>
      <vt:lpstr>内置的高效的线程池</vt:lpstr>
      <vt:lpstr>内置的高效的线程池</vt:lpstr>
      <vt:lpstr>内置的高效的线程池</vt:lpstr>
      <vt:lpstr>线程池的组成</vt:lpstr>
      <vt:lpstr>线程池的优势及风险</vt:lpstr>
      <vt:lpstr>PowerPoint 演示文稿</vt:lpstr>
      <vt:lpstr>线程其它相关</vt:lpstr>
      <vt:lpstr>锁的升级与对比</vt:lpstr>
      <vt:lpstr>对象的MarkWord</vt:lpstr>
      <vt:lpstr>PowerPoint 演示文稿</vt:lpstr>
      <vt:lpstr>轻量级锁实现机制</vt:lpstr>
      <vt:lpstr>PowerPoint 演示文稿</vt:lpstr>
      <vt:lpstr>CAS（Compare and swap）</vt:lpstr>
      <vt:lpstr>Java中基于CAS实现的轻量级锁分析</vt:lpstr>
      <vt:lpstr>实现机制</vt:lpstr>
      <vt:lpstr>公平锁：</vt:lpstr>
      <vt:lpstr>公平锁-FairSync</vt:lpstr>
      <vt:lpstr>不公平锁-NonfairSync</vt:lpstr>
      <vt:lpstr>concurrent包的实现示意图</vt:lpstr>
      <vt:lpstr>Fork-Join框架</vt:lpstr>
      <vt:lpstr>主要使用类库</vt:lpstr>
      <vt:lpstr>本讲小结</vt:lpstr>
      <vt:lpstr>本讲小结</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lixzva</dc:creator>
  <cp:lastModifiedBy>刘明铭</cp:lastModifiedBy>
  <cp:revision>202</cp:revision>
  <cp:lastPrinted>2016-11-07T04:06:00Z</cp:lastPrinted>
  <dcterms:created xsi:type="dcterms:W3CDTF">2012-10-26T07:13:00Z</dcterms:created>
  <dcterms:modified xsi:type="dcterms:W3CDTF">2022-03-21T14:14:51Z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2052-11.1.0.11365</vt:lpwstr>
  </property>
  <property fmtid="{D5CDD505-2E9C-101B-9397-08002B2CF9AE}" pid="3" name="ICV">
    <vt:lpwstr>5E5F084584994861A0D30E79DB6F3953</vt:lpwstr>
  </property>
</Properties>
</file>

<file path=docProps/thumbnail.jpeg>
</file>